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1.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2.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omments/modernComment_135_57B468B0.xml" ContentType="application/vnd.ms-powerpoint.comments+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drawings/drawing3.xml" ContentType="application/vnd.openxmlformats-officedocument.drawingml.chartshapes+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comments/modernComment_12D_5DB4BFAB.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2"/>
  </p:notesMasterIdLst>
  <p:sldIdLst>
    <p:sldId id="256" r:id="rId5"/>
    <p:sldId id="258" r:id="rId6"/>
    <p:sldId id="293" r:id="rId7"/>
    <p:sldId id="259" r:id="rId8"/>
    <p:sldId id="260" r:id="rId9"/>
    <p:sldId id="261" r:id="rId10"/>
    <p:sldId id="264" r:id="rId11"/>
    <p:sldId id="262" r:id="rId12"/>
    <p:sldId id="263" r:id="rId13"/>
    <p:sldId id="265" r:id="rId14"/>
    <p:sldId id="266" r:id="rId15"/>
    <p:sldId id="267" r:id="rId16"/>
    <p:sldId id="268" r:id="rId17"/>
    <p:sldId id="321" r:id="rId18"/>
    <p:sldId id="269" r:id="rId19"/>
    <p:sldId id="270" r:id="rId20"/>
    <p:sldId id="311" r:id="rId21"/>
    <p:sldId id="309" r:id="rId22"/>
    <p:sldId id="306" r:id="rId23"/>
    <p:sldId id="290" r:id="rId24"/>
    <p:sldId id="307" r:id="rId25"/>
    <p:sldId id="312" r:id="rId26"/>
    <p:sldId id="313" r:id="rId27"/>
    <p:sldId id="314" r:id="rId28"/>
    <p:sldId id="289" r:id="rId29"/>
    <p:sldId id="315" r:id="rId30"/>
    <p:sldId id="316" r:id="rId31"/>
    <p:sldId id="318" r:id="rId32"/>
    <p:sldId id="320" r:id="rId33"/>
    <p:sldId id="283" r:id="rId34"/>
    <p:sldId id="322" r:id="rId35"/>
    <p:sldId id="271" r:id="rId36"/>
    <p:sldId id="303" r:id="rId37"/>
    <p:sldId id="302" r:id="rId38"/>
    <p:sldId id="273" r:id="rId39"/>
    <p:sldId id="278" r:id="rId40"/>
    <p:sldId id="304" r:id="rId41"/>
    <p:sldId id="288" r:id="rId42"/>
    <p:sldId id="286" r:id="rId43"/>
    <p:sldId id="294" r:id="rId44"/>
    <p:sldId id="292" r:id="rId45"/>
    <p:sldId id="297" r:id="rId46"/>
    <p:sldId id="326" r:id="rId47"/>
    <p:sldId id="324" r:id="rId48"/>
    <p:sldId id="295" r:id="rId49"/>
    <p:sldId id="301" r:id="rId50"/>
    <p:sldId id="323" r:id="rId51"/>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102A6A9-EDBB-11CD-1181-433DCA04781F}" name="Jääskeläinen Aukusti" initials="JA" userId="S::aukusti.jaaskelainen@aalto.fi::9d1f3b01-a059-49ea-a98d-d63998ac2643" providerId="AD"/>
  <p188:author id="{E5D2EEBE-690C-E735-64D5-6FE4485F2184}" name="Tähti Ninni" initials="TN" userId="S::ninni.tahti@aalto.fi::81836d71-87be-40bc-9c78-2719e4e51032" providerId="AD"/>
  <p188:author id="{404CA8D5-1BE4-3350-79BC-8CE18C73EF4A}" name="Jääskeläinen Aukusti" initials="JA" userId="Jääskeläinen Aukusti"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FCCD6C-0394-431A-A4DC-39B04DF8E617}" v="2240" dt="2022-03-28T16:14:31.724"/>
    <p1510:client id="{7E53FF3A-FD5A-4223-87F8-1AC102B6130B}" v="4" dt="2022-03-28T16:57:43.0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eematyyli 1 - Korostu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DBED569-4797-4DF1-A0F4-6AAB3CD982D8}" styleName="Vaalea tyyli 3 - Korostus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Vaalea tyyli 3 - Korostus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6" autoAdjust="0"/>
    <p:restoredTop sz="94660"/>
  </p:normalViewPr>
  <p:slideViewPr>
    <p:cSldViewPr snapToGrid="0">
      <p:cViewPr varScale="1">
        <p:scale>
          <a:sx n="118" d="100"/>
          <a:sy n="118" d="100"/>
        </p:scale>
        <p:origin x="562"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microsoft.com/office/2018/10/relationships/authors" Target="author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microsoft.com/office/2016/11/relationships/changesInfo" Target="changesInfos/changesInfo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Ketola Sofia" userId="S::sofia.ala-ketola@aalto.fi::4534bbec-13db-43db-a8ff-97d061265dfb" providerId="AD" clId="Web-{DE7B15FF-942D-42C9-B310-60CEEADF8D5D}"/>
    <pc:docChg chg="modSld">
      <pc:chgData name="Ala-Ketola Sofia" userId="S::sofia.ala-ketola@aalto.fi::4534bbec-13db-43db-a8ff-97d061265dfb" providerId="AD" clId="Web-{DE7B15FF-942D-42C9-B310-60CEEADF8D5D}" dt="2022-03-21T07:46:10.281" v="177" actId="20577"/>
      <pc:docMkLst>
        <pc:docMk/>
      </pc:docMkLst>
      <pc:sldChg chg="modSp">
        <pc:chgData name="Ala-Ketola Sofia" userId="S::sofia.ala-ketola@aalto.fi::4534bbec-13db-43db-a8ff-97d061265dfb" providerId="AD" clId="Web-{DE7B15FF-942D-42C9-B310-60CEEADF8D5D}" dt="2022-03-21T07:38:05.454" v="1" actId="20577"/>
        <pc:sldMkLst>
          <pc:docMk/>
          <pc:sldMk cId="4272988557" sldId="259"/>
        </pc:sldMkLst>
        <pc:spChg chg="mod">
          <ac:chgData name="Ala-Ketola Sofia" userId="S::sofia.ala-ketola@aalto.fi::4534bbec-13db-43db-a8ff-97d061265dfb" providerId="AD" clId="Web-{DE7B15FF-942D-42C9-B310-60CEEADF8D5D}" dt="2022-03-21T07:38:05.454" v="1" actId="20577"/>
          <ac:spMkLst>
            <pc:docMk/>
            <pc:sldMk cId="4272988557" sldId="259"/>
            <ac:spMk id="3" creationId="{7C5E7287-9F3D-4E80-9E74-7B061679E36F}"/>
          </ac:spMkLst>
        </pc:spChg>
      </pc:sldChg>
      <pc:sldChg chg="modSp">
        <pc:chgData name="Ala-Ketola Sofia" userId="S::sofia.ala-ketola@aalto.fi::4534bbec-13db-43db-a8ff-97d061265dfb" providerId="AD" clId="Web-{DE7B15FF-942D-42C9-B310-60CEEADF8D5D}" dt="2022-03-21T07:38:58.674" v="14" actId="20577"/>
        <pc:sldMkLst>
          <pc:docMk/>
          <pc:sldMk cId="3876167027" sldId="260"/>
        </pc:sldMkLst>
        <pc:spChg chg="mod">
          <ac:chgData name="Ala-Ketola Sofia" userId="S::sofia.ala-ketola@aalto.fi::4534bbec-13db-43db-a8ff-97d061265dfb" providerId="AD" clId="Web-{DE7B15FF-942D-42C9-B310-60CEEADF8D5D}" dt="2022-03-21T07:38:10.017" v="2" actId="1076"/>
          <ac:spMkLst>
            <pc:docMk/>
            <pc:sldMk cId="3876167027" sldId="260"/>
            <ac:spMk id="3" creationId="{7C7901E0-1723-419C-AC6E-5458EF5BA73D}"/>
          </ac:spMkLst>
        </pc:spChg>
        <pc:spChg chg="mod">
          <ac:chgData name="Ala-Ketola Sofia" userId="S::sofia.ala-ketola@aalto.fi::4534bbec-13db-43db-a8ff-97d061265dfb" providerId="AD" clId="Web-{DE7B15FF-942D-42C9-B310-60CEEADF8D5D}" dt="2022-03-21T07:38:58.674" v="14" actId="20577"/>
          <ac:spMkLst>
            <pc:docMk/>
            <pc:sldMk cId="3876167027" sldId="260"/>
            <ac:spMk id="6" creationId="{BE8B12B8-A390-4990-9E45-718731B1F87E}"/>
          </ac:spMkLst>
        </pc:spChg>
      </pc:sldChg>
      <pc:sldChg chg="modSp">
        <pc:chgData name="Ala-Ketola Sofia" userId="S::sofia.ala-ketola@aalto.fi::4534bbec-13db-43db-a8ff-97d061265dfb" providerId="AD" clId="Web-{DE7B15FF-942D-42C9-B310-60CEEADF8D5D}" dt="2022-03-21T07:40:06.380" v="64" actId="20577"/>
        <pc:sldMkLst>
          <pc:docMk/>
          <pc:sldMk cId="1880486104" sldId="261"/>
        </pc:sldMkLst>
        <pc:spChg chg="mod">
          <ac:chgData name="Ala-Ketola Sofia" userId="S::sofia.ala-ketola@aalto.fi::4534bbec-13db-43db-a8ff-97d061265dfb" providerId="AD" clId="Web-{DE7B15FF-942D-42C9-B310-60CEEADF8D5D}" dt="2022-03-21T07:40:06.380" v="64" actId="20577"/>
          <ac:spMkLst>
            <pc:docMk/>
            <pc:sldMk cId="1880486104" sldId="261"/>
            <ac:spMk id="6" creationId="{D50349DD-730F-42F0-B27F-09A9C632AA08}"/>
          </ac:spMkLst>
        </pc:spChg>
      </pc:sldChg>
      <pc:sldChg chg="modSp">
        <pc:chgData name="Ala-Ketola Sofia" userId="S::sofia.ala-ketola@aalto.fi::4534bbec-13db-43db-a8ff-97d061265dfb" providerId="AD" clId="Web-{DE7B15FF-942D-42C9-B310-60CEEADF8D5D}" dt="2022-03-21T07:42:33.915" v="110" actId="20577"/>
        <pc:sldMkLst>
          <pc:docMk/>
          <pc:sldMk cId="3449147244" sldId="264"/>
        </pc:sldMkLst>
        <pc:spChg chg="mod">
          <ac:chgData name="Ala-Ketola Sofia" userId="S::sofia.ala-ketola@aalto.fi::4534bbec-13db-43db-a8ff-97d061265dfb" providerId="AD" clId="Web-{DE7B15FF-942D-42C9-B310-60CEEADF8D5D}" dt="2022-03-21T07:41:58.695" v="87" actId="20577"/>
          <ac:spMkLst>
            <pc:docMk/>
            <pc:sldMk cId="3449147244" sldId="264"/>
            <ac:spMk id="3" creationId="{6132248F-816C-44CA-AD0F-9894FB432D95}"/>
          </ac:spMkLst>
        </pc:spChg>
        <pc:spChg chg="mod">
          <ac:chgData name="Ala-Ketola Sofia" userId="S::sofia.ala-ketola@aalto.fi::4534bbec-13db-43db-a8ff-97d061265dfb" providerId="AD" clId="Web-{DE7B15FF-942D-42C9-B310-60CEEADF8D5D}" dt="2022-03-21T07:42:33.915" v="110" actId="20577"/>
          <ac:spMkLst>
            <pc:docMk/>
            <pc:sldMk cId="3449147244" sldId="264"/>
            <ac:spMk id="12" creationId="{9190034E-FC3B-4639-AEDA-53F0E7B4F84B}"/>
          </ac:spMkLst>
        </pc:spChg>
      </pc:sldChg>
      <pc:sldChg chg="modSp">
        <pc:chgData name="Ala-Ketola Sofia" userId="S::sofia.ala-ketola@aalto.fi::4534bbec-13db-43db-a8ff-97d061265dfb" providerId="AD" clId="Web-{DE7B15FF-942D-42C9-B310-60CEEADF8D5D}" dt="2022-03-21T07:44:47.388" v="120" actId="20577"/>
        <pc:sldMkLst>
          <pc:docMk/>
          <pc:sldMk cId="326886102" sldId="265"/>
        </pc:sldMkLst>
        <pc:spChg chg="mod">
          <ac:chgData name="Ala-Ketola Sofia" userId="S::sofia.ala-ketola@aalto.fi::4534bbec-13db-43db-a8ff-97d061265dfb" providerId="AD" clId="Web-{DE7B15FF-942D-42C9-B310-60CEEADF8D5D}" dt="2022-03-21T07:44:47.388" v="120" actId="20577"/>
          <ac:spMkLst>
            <pc:docMk/>
            <pc:sldMk cId="326886102" sldId="265"/>
            <ac:spMk id="7" creationId="{BF2C5246-B85A-4EC4-A6E2-D34230D777F3}"/>
          </ac:spMkLst>
        </pc:spChg>
      </pc:sldChg>
      <pc:sldChg chg="mod modShow">
        <pc:chgData name="Ala-Ketola Sofia" userId="S::sofia.ala-ketola@aalto.fi::4534bbec-13db-43db-a8ff-97d061265dfb" providerId="AD" clId="Web-{DE7B15FF-942D-42C9-B310-60CEEADF8D5D}" dt="2022-03-21T07:40:36.005" v="66"/>
        <pc:sldMkLst>
          <pc:docMk/>
          <pc:sldMk cId="3076721694" sldId="292"/>
        </pc:sldMkLst>
      </pc:sldChg>
      <pc:sldChg chg="modSp mod modShow">
        <pc:chgData name="Ala-Ketola Sofia" userId="S::sofia.ala-ketola@aalto.fi::4534bbec-13db-43db-a8ff-97d061265dfb" providerId="AD" clId="Web-{DE7B15FF-942D-42C9-B310-60CEEADF8D5D}" dt="2022-03-21T07:46:10.281" v="177" actId="20577"/>
        <pc:sldMkLst>
          <pc:docMk/>
          <pc:sldMk cId="774396122" sldId="297"/>
        </pc:sldMkLst>
        <pc:spChg chg="mod">
          <ac:chgData name="Ala-Ketola Sofia" userId="S::sofia.ala-ketola@aalto.fi::4534bbec-13db-43db-a8ff-97d061265dfb" providerId="AD" clId="Web-{DE7B15FF-942D-42C9-B310-60CEEADF8D5D}" dt="2022-03-21T07:46:10.281" v="177" actId="20577"/>
          <ac:spMkLst>
            <pc:docMk/>
            <pc:sldMk cId="774396122" sldId="297"/>
            <ac:spMk id="3" creationId="{EBDABF17-349E-44D5-B749-66ED11B9F879}"/>
          </ac:spMkLst>
        </pc:spChg>
      </pc:sldChg>
    </pc:docChg>
  </pc:docChgLst>
  <pc:docChgLst>
    <pc:chgData name="Tähti Ninni" userId="S::ninni.tahti@aalto.fi::81836d71-87be-40bc-9c78-2719e4e51032" providerId="AD" clId="Web-{F4F549A2-E5C7-4AAF-89F2-4C8305F0FC25}"/>
    <pc:docChg chg="addSld modSld">
      <pc:chgData name="Tähti Ninni" userId="S::ninni.tahti@aalto.fi::81836d71-87be-40bc-9c78-2719e4e51032" providerId="AD" clId="Web-{F4F549A2-E5C7-4AAF-89F2-4C8305F0FC25}" dt="2022-02-15T14:20:46.032" v="2306" actId="20577"/>
      <pc:docMkLst>
        <pc:docMk/>
      </pc:docMkLst>
      <pc:sldChg chg="modSp">
        <pc:chgData name="Tähti Ninni" userId="S::ninni.tahti@aalto.fi::81836d71-87be-40bc-9c78-2719e4e51032" providerId="AD" clId="Web-{F4F549A2-E5C7-4AAF-89F2-4C8305F0FC25}" dt="2022-02-15T12:34:16.585" v="19" actId="20577"/>
        <pc:sldMkLst>
          <pc:docMk/>
          <pc:sldMk cId="2040409323" sldId="271"/>
        </pc:sldMkLst>
        <pc:spChg chg="mod">
          <ac:chgData name="Tähti Ninni" userId="S::ninni.tahti@aalto.fi::81836d71-87be-40bc-9c78-2719e4e51032" providerId="AD" clId="Web-{F4F549A2-E5C7-4AAF-89F2-4C8305F0FC25}" dt="2022-02-15T12:34:16.585" v="19" actId="20577"/>
          <ac:spMkLst>
            <pc:docMk/>
            <pc:sldMk cId="2040409323" sldId="271"/>
            <ac:spMk id="2" creationId="{8C4143E4-EDC9-4555-8B98-E72393B453E2}"/>
          </ac:spMkLst>
        </pc:spChg>
      </pc:sldChg>
      <pc:sldChg chg="modSp new">
        <pc:chgData name="Tähti Ninni" userId="S::ninni.tahti@aalto.fi::81836d71-87be-40bc-9c78-2719e4e51032" providerId="AD" clId="Web-{F4F549A2-E5C7-4AAF-89F2-4C8305F0FC25}" dt="2022-02-15T14:00:40.493" v="1057" actId="20577"/>
        <pc:sldMkLst>
          <pc:docMk/>
          <pc:sldMk cId="3342329572" sldId="272"/>
        </pc:sldMkLst>
        <pc:spChg chg="mod">
          <ac:chgData name="Tähti Ninni" userId="S::ninni.tahti@aalto.fi::81836d71-87be-40bc-9c78-2719e4e51032" providerId="AD" clId="Web-{F4F549A2-E5C7-4AAF-89F2-4C8305F0FC25}" dt="2022-02-15T13:59:42.789" v="992" actId="20577"/>
          <ac:spMkLst>
            <pc:docMk/>
            <pc:sldMk cId="3342329572" sldId="272"/>
            <ac:spMk id="2" creationId="{9934BBCC-DF31-4A2E-8F72-611C57B5AAAF}"/>
          </ac:spMkLst>
        </pc:spChg>
        <pc:spChg chg="mod">
          <ac:chgData name="Tähti Ninni" userId="S::ninni.tahti@aalto.fi::81836d71-87be-40bc-9c78-2719e4e51032" providerId="AD" clId="Web-{F4F549A2-E5C7-4AAF-89F2-4C8305F0FC25}" dt="2022-02-15T14:00:40.493" v="1057" actId="20577"/>
          <ac:spMkLst>
            <pc:docMk/>
            <pc:sldMk cId="3342329572" sldId="272"/>
            <ac:spMk id="3" creationId="{FA05BFC7-B710-4899-92BC-7132EF756B62}"/>
          </ac:spMkLst>
        </pc:spChg>
      </pc:sldChg>
      <pc:sldChg chg="modSp new">
        <pc:chgData name="Tähti Ninni" userId="S::ninni.tahti@aalto.fi::81836d71-87be-40bc-9c78-2719e4e51032" providerId="AD" clId="Web-{F4F549A2-E5C7-4AAF-89F2-4C8305F0FC25}" dt="2022-02-15T14:16:30.214" v="2071" actId="20577"/>
        <pc:sldMkLst>
          <pc:docMk/>
          <pc:sldMk cId="2702380222" sldId="273"/>
        </pc:sldMkLst>
        <pc:spChg chg="mod">
          <ac:chgData name="Tähti Ninni" userId="S::ninni.tahti@aalto.fi::81836d71-87be-40bc-9c78-2719e4e51032" providerId="AD" clId="Web-{F4F549A2-E5C7-4AAF-89F2-4C8305F0FC25}" dt="2022-02-15T14:01:16.025" v="1064" actId="20577"/>
          <ac:spMkLst>
            <pc:docMk/>
            <pc:sldMk cId="2702380222" sldId="273"/>
            <ac:spMk id="2" creationId="{BED1E489-B090-42B3-B1EE-01DD3F27E344}"/>
          </ac:spMkLst>
        </pc:spChg>
        <pc:spChg chg="mod">
          <ac:chgData name="Tähti Ninni" userId="S::ninni.tahti@aalto.fi::81836d71-87be-40bc-9c78-2719e4e51032" providerId="AD" clId="Web-{F4F549A2-E5C7-4AAF-89F2-4C8305F0FC25}" dt="2022-02-15T14:16:30.214" v="2071" actId="20577"/>
          <ac:spMkLst>
            <pc:docMk/>
            <pc:sldMk cId="2702380222" sldId="273"/>
            <ac:spMk id="3" creationId="{A68B5DA2-27EA-45BF-BB46-4F79B678C4B7}"/>
          </ac:spMkLst>
        </pc:spChg>
      </pc:sldChg>
      <pc:sldChg chg="new">
        <pc:chgData name="Tähti Ninni" userId="S::ninni.tahti@aalto.fi::81836d71-87be-40bc-9c78-2719e4e51032" providerId="AD" clId="Web-{F4F549A2-E5C7-4AAF-89F2-4C8305F0FC25}" dt="2022-02-15T12:35:19.946" v="22"/>
        <pc:sldMkLst>
          <pc:docMk/>
          <pc:sldMk cId="2756121576" sldId="274"/>
        </pc:sldMkLst>
      </pc:sldChg>
      <pc:sldChg chg="modSp new">
        <pc:chgData name="Tähti Ninni" userId="S::ninni.tahti@aalto.fi::81836d71-87be-40bc-9c78-2719e4e51032" providerId="AD" clId="Web-{F4F549A2-E5C7-4AAF-89F2-4C8305F0FC25}" dt="2022-02-15T14:20:46.032" v="2306" actId="20577"/>
        <pc:sldMkLst>
          <pc:docMk/>
          <pc:sldMk cId="2635860201" sldId="278"/>
        </pc:sldMkLst>
        <pc:spChg chg="mod">
          <ac:chgData name="Tähti Ninni" userId="S::ninni.tahti@aalto.fi::81836d71-87be-40bc-9c78-2719e4e51032" providerId="AD" clId="Web-{F4F549A2-E5C7-4AAF-89F2-4C8305F0FC25}" dt="2022-02-15T14:17:35.528" v="2086" actId="20577"/>
          <ac:spMkLst>
            <pc:docMk/>
            <pc:sldMk cId="2635860201" sldId="278"/>
            <ac:spMk id="2" creationId="{92D429BC-FDF5-4C05-A160-62D14432D21A}"/>
          </ac:spMkLst>
        </pc:spChg>
        <pc:spChg chg="mod">
          <ac:chgData name="Tähti Ninni" userId="S::ninni.tahti@aalto.fi::81836d71-87be-40bc-9c78-2719e4e51032" providerId="AD" clId="Web-{F4F549A2-E5C7-4AAF-89F2-4C8305F0FC25}" dt="2022-02-15T14:20:46.032" v="2306" actId="20577"/>
          <ac:spMkLst>
            <pc:docMk/>
            <pc:sldMk cId="2635860201" sldId="278"/>
            <ac:spMk id="3" creationId="{B692A3C6-487C-4BA6-8BBB-1320DEC0D4AB}"/>
          </ac:spMkLst>
        </pc:spChg>
      </pc:sldChg>
    </pc:docChg>
  </pc:docChgLst>
  <pc:docChgLst>
    <pc:chgData name="Tähti Ninni" userId="S::ninni.tahti@aalto.fi::81836d71-87be-40bc-9c78-2719e4e51032" providerId="AD" clId="Web-{936EE25D-0D76-4976-B1D3-B287FC0E1B67}"/>
    <pc:docChg chg="modSld">
      <pc:chgData name="Tähti Ninni" userId="S::ninni.tahti@aalto.fi::81836d71-87be-40bc-9c78-2719e4e51032" providerId="AD" clId="Web-{936EE25D-0D76-4976-B1D3-B287FC0E1B67}" dt="2022-02-15T14:28:23.873" v="545" actId="20577"/>
      <pc:docMkLst>
        <pc:docMk/>
      </pc:docMkLst>
      <pc:sldChg chg="modSp">
        <pc:chgData name="Tähti Ninni" userId="S::ninni.tahti@aalto.fi::81836d71-87be-40bc-9c78-2719e4e51032" providerId="AD" clId="Web-{936EE25D-0D76-4976-B1D3-B287FC0E1B67}" dt="2022-02-15T14:28:23.873" v="545" actId="20577"/>
        <pc:sldMkLst>
          <pc:docMk/>
          <pc:sldMk cId="2635860201" sldId="278"/>
        </pc:sldMkLst>
        <pc:spChg chg="mod">
          <ac:chgData name="Tähti Ninni" userId="S::ninni.tahti@aalto.fi::81836d71-87be-40bc-9c78-2719e4e51032" providerId="AD" clId="Web-{936EE25D-0D76-4976-B1D3-B287FC0E1B67}" dt="2022-02-15T14:28:23.873" v="545" actId="20577"/>
          <ac:spMkLst>
            <pc:docMk/>
            <pc:sldMk cId="2635860201" sldId="278"/>
            <ac:spMk id="3" creationId="{B692A3C6-487C-4BA6-8BBB-1320DEC0D4AB}"/>
          </ac:spMkLst>
        </pc:spChg>
      </pc:sldChg>
    </pc:docChg>
  </pc:docChgLst>
  <pc:docChgLst>
    <pc:chgData name="Jääskeläinen Aukusti" userId="9d1f3b01-a059-49ea-a98d-d63998ac2643" providerId="ADAL" clId="{06FCCD6C-0394-431A-A4DC-39B04DF8E617}"/>
    <pc:docChg chg="undo redo custSel addSld delSld modSld sldOrd">
      <pc:chgData name="Jääskeläinen Aukusti" userId="9d1f3b01-a059-49ea-a98d-d63998ac2643" providerId="ADAL" clId="{06FCCD6C-0394-431A-A4DC-39B04DF8E617}" dt="2022-03-28T16:51:56.881" v="20681" actId="27636"/>
      <pc:docMkLst>
        <pc:docMk/>
      </pc:docMkLst>
      <pc:sldChg chg="modSp mod">
        <pc:chgData name="Jääskeläinen Aukusti" userId="9d1f3b01-a059-49ea-a98d-d63998ac2643" providerId="ADAL" clId="{06FCCD6C-0394-431A-A4DC-39B04DF8E617}" dt="2022-03-28T14:51:11.375" v="14076" actId="20577"/>
        <pc:sldMkLst>
          <pc:docMk/>
          <pc:sldMk cId="782385677" sldId="256"/>
        </pc:sldMkLst>
        <pc:spChg chg="mod">
          <ac:chgData name="Jääskeläinen Aukusti" userId="9d1f3b01-a059-49ea-a98d-d63998ac2643" providerId="ADAL" clId="{06FCCD6C-0394-431A-A4DC-39B04DF8E617}" dt="2022-03-28T14:51:11.375" v="14076" actId="20577"/>
          <ac:spMkLst>
            <pc:docMk/>
            <pc:sldMk cId="782385677" sldId="256"/>
            <ac:spMk id="3" creationId="{00000000-0000-0000-0000-000000000000}"/>
          </ac:spMkLst>
        </pc:spChg>
      </pc:sldChg>
      <pc:sldChg chg="modSp mod">
        <pc:chgData name="Jääskeläinen Aukusti" userId="9d1f3b01-a059-49ea-a98d-d63998ac2643" providerId="ADAL" clId="{06FCCD6C-0394-431A-A4DC-39B04DF8E617}" dt="2022-02-21T07:42:50.693" v="2634" actId="20577"/>
        <pc:sldMkLst>
          <pc:docMk/>
          <pc:sldMk cId="3876167027" sldId="260"/>
        </pc:sldMkLst>
        <pc:spChg chg="mod">
          <ac:chgData name="Jääskeläinen Aukusti" userId="9d1f3b01-a059-49ea-a98d-d63998ac2643" providerId="ADAL" clId="{06FCCD6C-0394-431A-A4DC-39B04DF8E617}" dt="2022-02-21T07:42:50.693" v="2634" actId="20577"/>
          <ac:spMkLst>
            <pc:docMk/>
            <pc:sldMk cId="3876167027" sldId="260"/>
            <ac:spMk id="3" creationId="{7C7901E0-1723-419C-AC6E-5458EF5BA73D}"/>
          </ac:spMkLst>
        </pc:spChg>
      </pc:sldChg>
      <pc:sldChg chg="modSp mod">
        <pc:chgData name="Jääskeläinen Aukusti" userId="9d1f3b01-a059-49ea-a98d-d63998ac2643" providerId="ADAL" clId="{06FCCD6C-0394-431A-A4DC-39B04DF8E617}" dt="2022-03-28T14:53:22.565" v="14101" actId="20577"/>
        <pc:sldMkLst>
          <pc:docMk/>
          <pc:sldMk cId="326886102" sldId="265"/>
        </pc:sldMkLst>
        <pc:spChg chg="mod">
          <ac:chgData name="Jääskeläinen Aukusti" userId="9d1f3b01-a059-49ea-a98d-d63998ac2643" providerId="ADAL" clId="{06FCCD6C-0394-431A-A4DC-39B04DF8E617}" dt="2022-03-28T14:52:50.060" v="14078" actId="207"/>
          <ac:spMkLst>
            <pc:docMk/>
            <pc:sldMk cId="326886102" sldId="265"/>
            <ac:spMk id="3" creationId="{8D675A60-B320-4ABD-8703-824CB7775B91}"/>
          </ac:spMkLst>
        </pc:spChg>
        <pc:spChg chg="mod">
          <ac:chgData name="Jääskeläinen Aukusti" userId="9d1f3b01-a059-49ea-a98d-d63998ac2643" providerId="ADAL" clId="{06FCCD6C-0394-431A-A4DC-39B04DF8E617}" dt="2022-03-28T14:52:39.422" v="14077" actId="207"/>
          <ac:spMkLst>
            <pc:docMk/>
            <pc:sldMk cId="326886102" sldId="265"/>
            <ac:spMk id="5" creationId="{CCE86530-1F17-4ECE-9A16-716E29A02A93}"/>
          </ac:spMkLst>
        </pc:spChg>
        <pc:spChg chg="mod">
          <ac:chgData name="Jääskeläinen Aukusti" userId="9d1f3b01-a059-49ea-a98d-d63998ac2643" providerId="ADAL" clId="{06FCCD6C-0394-431A-A4DC-39B04DF8E617}" dt="2022-03-28T14:53:22.565" v="14101" actId="20577"/>
          <ac:spMkLst>
            <pc:docMk/>
            <pc:sldMk cId="326886102" sldId="265"/>
            <ac:spMk id="6" creationId="{7FD18774-01CF-4CB9-8C09-F02A2E1EA0D8}"/>
          </ac:spMkLst>
        </pc:spChg>
      </pc:sldChg>
      <pc:sldChg chg="addCm">
        <pc:chgData name="Jääskeläinen Aukusti" userId="9d1f3b01-a059-49ea-a98d-d63998ac2643" providerId="ADAL" clId="{06FCCD6C-0394-431A-A4DC-39B04DF8E617}" dt="2022-02-21T06:23:26.783" v="363"/>
        <pc:sldMkLst>
          <pc:docMk/>
          <pc:sldMk cId="2914362728" sldId="268"/>
        </pc:sldMkLst>
      </pc:sldChg>
      <pc:sldChg chg="addCm">
        <pc:chgData name="Jääskeläinen Aukusti" userId="9d1f3b01-a059-49ea-a98d-d63998ac2643" providerId="ADAL" clId="{06FCCD6C-0394-431A-A4DC-39B04DF8E617}" dt="2022-02-21T06:24:47.939" v="364"/>
        <pc:sldMkLst>
          <pc:docMk/>
          <pc:sldMk cId="2899114856" sldId="269"/>
        </pc:sldMkLst>
      </pc:sldChg>
      <pc:sldChg chg="delSp modSp mod">
        <pc:chgData name="Jääskeläinen Aukusti" userId="9d1f3b01-a059-49ea-a98d-d63998ac2643" providerId="ADAL" clId="{06FCCD6C-0394-431A-A4DC-39B04DF8E617}" dt="2022-02-21T06:05:37.682" v="245"/>
        <pc:sldMkLst>
          <pc:docMk/>
          <pc:sldMk cId="1756820949" sldId="270"/>
        </pc:sldMkLst>
        <pc:spChg chg="del mod">
          <ac:chgData name="Jääskeläinen Aukusti" userId="9d1f3b01-a059-49ea-a98d-d63998ac2643" providerId="ADAL" clId="{06FCCD6C-0394-431A-A4DC-39B04DF8E617}" dt="2022-02-21T06:05:37.682" v="245"/>
          <ac:spMkLst>
            <pc:docMk/>
            <pc:sldMk cId="1756820949" sldId="270"/>
            <ac:spMk id="3" creationId="{0746BF8B-2FDA-4B29-8F0B-EBA6E0D357FC}"/>
          </ac:spMkLst>
        </pc:spChg>
        <pc:spChg chg="mod">
          <ac:chgData name="Jääskeläinen Aukusti" userId="9d1f3b01-a059-49ea-a98d-d63998ac2643" providerId="ADAL" clId="{06FCCD6C-0394-431A-A4DC-39B04DF8E617}" dt="2022-02-21T06:04:50.931" v="242" actId="6549"/>
          <ac:spMkLst>
            <pc:docMk/>
            <pc:sldMk cId="1756820949" sldId="270"/>
            <ac:spMk id="11" creationId="{60992EE5-73E0-4F86-ABB1-37C31E485B87}"/>
          </ac:spMkLst>
        </pc:spChg>
      </pc:sldChg>
      <pc:sldChg chg="addCm">
        <pc:chgData name="Jääskeläinen Aukusti" userId="9d1f3b01-a059-49ea-a98d-d63998ac2643" providerId="ADAL" clId="{06FCCD6C-0394-431A-A4DC-39B04DF8E617}" dt="2022-02-21T11:39:34.823" v="13823"/>
        <pc:sldMkLst>
          <pc:docMk/>
          <pc:sldMk cId="2040409323" sldId="271"/>
        </pc:sldMkLst>
      </pc:sldChg>
      <pc:sldChg chg="modSp mod">
        <pc:chgData name="Jääskeläinen Aukusti" userId="9d1f3b01-a059-49ea-a98d-d63998ac2643" providerId="ADAL" clId="{06FCCD6C-0394-431A-A4DC-39B04DF8E617}" dt="2022-02-20T13:46:23.844" v="72" actId="1076"/>
        <pc:sldMkLst>
          <pc:docMk/>
          <pc:sldMk cId="2702380222" sldId="273"/>
        </pc:sldMkLst>
        <pc:spChg chg="mod">
          <ac:chgData name="Jääskeläinen Aukusti" userId="9d1f3b01-a059-49ea-a98d-d63998ac2643" providerId="ADAL" clId="{06FCCD6C-0394-431A-A4DC-39B04DF8E617}" dt="2022-02-20T13:46:23.844" v="72" actId="1076"/>
          <ac:spMkLst>
            <pc:docMk/>
            <pc:sldMk cId="2702380222" sldId="273"/>
            <ac:spMk id="4" creationId="{F3E14E93-3F6C-4360-AC0C-EEC9B022C3B0}"/>
          </ac:spMkLst>
        </pc:spChg>
      </pc:sldChg>
      <pc:sldChg chg="modSp del mod modShow">
        <pc:chgData name="Jääskeläinen Aukusti" userId="9d1f3b01-a059-49ea-a98d-d63998ac2643" providerId="ADAL" clId="{06FCCD6C-0394-431A-A4DC-39B04DF8E617}" dt="2022-02-21T16:06:29.321" v="13944" actId="2696"/>
        <pc:sldMkLst>
          <pc:docMk/>
          <pc:sldMk cId="2021939950" sldId="275"/>
        </pc:sldMkLst>
        <pc:spChg chg="mod">
          <ac:chgData name="Jääskeläinen Aukusti" userId="9d1f3b01-a059-49ea-a98d-d63998ac2643" providerId="ADAL" clId="{06FCCD6C-0394-431A-A4DC-39B04DF8E617}" dt="2022-02-21T06:07:25.830" v="295" actId="20577"/>
          <ac:spMkLst>
            <pc:docMk/>
            <pc:sldMk cId="2021939950" sldId="275"/>
            <ac:spMk id="2" creationId="{3AECD629-88DA-47CF-AF36-8758E9370608}"/>
          </ac:spMkLst>
        </pc:spChg>
        <pc:spChg chg="mod">
          <ac:chgData name="Jääskeläinen Aukusti" userId="9d1f3b01-a059-49ea-a98d-d63998ac2643" providerId="ADAL" clId="{06FCCD6C-0394-431A-A4DC-39B04DF8E617}" dt="2022-02-20T19:17:33.620" v="170" actId="20577"/>
          <ac:spMkLst>
            <pc:docMk/>
            <pc:sldMk cId="2021939950" sldId="275"/>
            <ac:spMk id="3" creationId="{EC765B55-821C-4A1B-8418-4C2F0E06B115}"/>
          </ac:spMkLst>
        </pc:spChg>
        <pc:graphicFrameChg chg="mod">
          <ac:chgData name="Jääskeläinen Aukusti" userId="9d1f3b01-a059-49ea-a98d-d63998ac2643" providerId="ADAL" clId="{06FCCD6C-0394-431A-A4DC-39B04DF8E617}" dt="2022-02-21T06:08:08.860" v="298" actId="255"/>
          <ac:graphicFrameMkLst>
            <pc:docMk/>
            <pc:sldMk cId="2021939950" sldId="275"/>
            <ac:graphicFrameMk id="5" creationId="{6366BBB3-1F3F-41D0-B7AB-F43DA5DCE7DF}"/>
          </ac:graphicFrameMkLst>
        </pc:graphicFrameChg>
      </pc:sldChg>
      <pc:sldChg chg="modSp mod">
        <pc:chgData name="Jääskeläinen Aukusti" userId="9d1f3b01-a059-49ea-a98d-d63998ac2643" providerId="ADAL" clId="{06FCCD6C-0394-431A-A4DC-39B04DF8E617}" dt="2022-02-21T10:08:24.756" v="9355" actId="20577"/>
        <pc:sldMkLst>
          <pc:docMk/>
          <pc:sldMk cId="255867922" sldId="276"/>
        </pc:sldMkLst>
        <pc:spChg chg="mod">
          <ac:chgData name="Jääskeläinen Aukusti" userId="9d1f3b01-a059-49ea-a98d-d63998ac2643" providerId="ADAL" clId="{06FCCD6C-0394-431A-A4DC-39B04DF8E617}" dt="2022-02-21T10:08:24.756" v="9355" actId="20577"/>
          <ac:spMkLst>
            <pc:docMk/>
            <pc:sldMk cId="255867922" sldId="276"/>
            <ac:spMk id="3" creationId="{F90579EC-263C-4865-A4A2-5A5D085C893B}"/>
          </ac:spMkLst>
        </pc:spChg>
      </pc:sldChg>
      <pc:sldChg chg="addSp delSp modSp del mod modShow">
        <pc:chgData name="Jääskeläinen Aukusti" userId="9d1f3b01-a059-49ea-a98d-d63998ac2643" providerId="ADAL" clId="{06FCCD6C-0394-431A-A4DC-39B04DF8E617}" dt="2022-03-28T14:57:21.537" v="14114" actId="2696"/>
        <pc:sldMkLst>
          <pc:docMk/>
          <pc:sldMk cId="1014175057" sldId="277"/>
        </pc:sldMkLst>
        <pc:spChg chg="del mod">
          <ac:chgData name="Jääskeläinen Aukusti" userId="9d1f3b01-a059-49ea-a98d-d63998ac2643" providerId="ADAL" clId="{06FCCD6C-0394-431A-A4DC-39B04DF8E617}" dt="2022-02-21T07:28:59.881" v="2115" actId="478"/>
          <ac:spMkLst>
            <pc:docMk/>
            <pc:sldMk cId="1014175057" sldId="277"/>
            <ac:spMk id="2" creationId="{4A986D4B-0891-4A1E-9B37-1A60607CCB8B}"/>
          </ac:spMkLst>
        </pc:spChg>
        <pc:spChg chg="add del mod">
          <ac:chgData name="Jääskeläinen Aukusti" userId="9d1f3b01-a059-49ea-a98d-d63998ac2643" providerId="ADAL" clId="{06FCCD6C-0394-431A-A4DC-39B04DF8E617}" dt="2022-02-21T07:29:05.543" v="2117" actId="478"/>
          <ac:spMkLst>
            <pc:docMk/>
            <pc:sldMk cId="1014175057" sldId="277"/>
            <ac:spMk id="7" creationId="{B354547F-0BB7-4424-AFBF-F574C38C19F9}"/>
          </ac:spMkLst>
        </pc:spChg>
        <pc:spChg chg="mod">
          <ac:chgData name="Jääskeläinen Aukusti" userId="9d1f3b01-a059-49ea-a98d-d63998ac2643" providerId="ADAL" clId="{06FCCD6C-0394-431A-A4DC-39B04DF8E617}" dt="2022-02-21T07:15:12.474" v="1678" actId="207"/>
          <ac:spMkLst>
            <pc:docMk/>
            <pc:sldMk cId="1014175057" sldId="277"/>
            <ac:spMk id="8" creationId="{41FF0284-BADB-4BBA-81AF-1D0628F29FD3}"/>
          </ac:spMkLst>
        </pc:spChg>
        <pc:spChg chg="add mod">
          <ac:chgData name="Jääskeläinen Aukusti" userId="9d1f3b01-a059-49ea-a98d-d63998ac2643" providerId="ADAL" clId="{06FCCD6C-0394-431A-A4DC-39B04DF8E617}" dt="2022-02-21T09:14:26.085" v="7761" actId="404"/>
          <ac:spMkLst>
            <pc:docMk/>
            <pc:sldMk cId="1014175057" sldId="277"/>
            <ac:spMk id="9" creationId="{3C5339F0-7311-4394-9139-0F6B6E900F78}"/>
          </ac:spMkLst>
        </pc:spChg>
        <pc:spChg chg="mod">
          <ac:chgData name="Jääskeläinen Aukusti" userId="9d1f3b01-a059-49ea-a98d-d63998ac2643" providerId="ADAL" clId="{06FCCD6C-0394-431A-A4DC-39B04DF8E617}" dt="2022-02-21T07:15:12.474" v="1678" actId="207"/>
          <ac:spMkLst>
            <pc:docMk/>
            <pc:sldMk cId="1014175057" sldId="277"/>
            <ac:spMk id="12" creationId="{9DFE6238-5326-47F6-B824-148CEB5C715B}"/>
          </ac:spMkLst>
        </pc:spChg>
        <pc:graphicFrameChg chg="mod">
          <ac:chgData name="Jääskeläinen Aukusti" userId="9d1f3b01-a059-49ea-a98d-d63998ac2643" providerId="ADAL" clId="{06FCCD6C-0394-431A-A4DC-39B04DF8E617}" dt="2022-02-21T07:15:12.474" v="1678" actId="207"/>
          <ac:graphicFrameMkLst>
            <pc:docMk/>
            <pc:sldMk cId="1014175057" sldId="277"/>
            <ac:graphicFrameMk id="11" creationId="{6EFBA69D-C00A-4F21-89D9-05B618E6DB3B}"/>
          </ac:graphicFrameMkLst>
        </pc:graphicFrameChg>
      </pc:sldChg>
      <pc:sldChg chg="addSp delSp modSp del mod ord addCm">
        <pc:chgData name="Jääskeläinen Aukusti" userId="9d1f3b01-a059-49ea-a98d-d63998ac2643" providerId="ADAL" clId="{06FCCD6C-0394-431A-A4DC-39B04DF8E617}" dt="2022-02-21T10:08:29.411" v="9356" actId="2696"/>
        <pc:sldMkLst>
          <pc:docMk/>
          <pc:sldMk cId="3613319790" sldId="279"/>
        </pc:sldMkLst>
        <pc:spChg chg="mod">
          <ac:chgData name="Jääskeläinen Aukusti" userId="9d1f3b01-a059-49ea-a98d-d63998ac2643" providerId="ADAL" clId="{06FCCD6C-0394-431A-A4DC-39B04DF8E617}" dt="2022-02-21T09:13:45.773" v="7754" actId="404"/>
          <ac:spMkLst>
            <pc:docMk/>
            <pc:sldMk cId="3613319790" sldId="279"/>
            <ac:spMk id="5" creationId="{134E1432-06D8-40BB-94C4-2E47F1FB9D39}"/>
          </ac:spMkLst>
        </pc:spChg>
        <pc:spChg chg="del mod">
          <ac:chgData name="Jääskeläinen Aukusti" userId="9d1f3b01-a059-49ea-a98d-d63998ac2643" providerId="ADAL" clId="{06FCCD6C-0394-431A-A4DC-39B04DF8E617}" dt="2022-02-21T09:48:51.593" v="8784" actId="478"/>
          <ac:spMkLst>
            <pc:docMk/>
            <pc:sldMk cId="3613319790" sldId="279"/>
            <ac:spMk id="7" creationId="{0F742124-10DB-4B96-98F8-8BF5EAAC6256}"/>
          </ac:spMkLst>
        </pc:spChg>
        <pc:spChg chg="add del mod">
          <ac:chgData name="Jääskeläinen Aukusti" userId="9d1f3b01-a059-49ea-a98d-d63998ac2643" providerId="ADAL" clId="{06FCCD6C-0394-431A-A4DC-39B04DF8E617}" dt="2022-02-21T09:46:55.882" v="8584" actId="478"/>
          <ac:spMkLst>
            <pc:docMk/>
            <pc:sldMk cId="3613319790" sldId="279"/>
            <ac:spMk id="8" creationId="{81882811-37E9-418B-B45F-6D5911313D60}"/>
          </ac:spMkLst>
        </pc:spChg>
        <pc:spChg chg="del mod">
          <ac:chgData name="Jääskeläinen Aukusti" userId="9d1f3b01-a059-49ea-a98d-d63998ac2643" providerId="ADAL" clId="{06FCCD6C-0394-431A-A4DC-39B04DF8E617}" dt="2022-02-21T09:48:52.817" v="8786" actId="478"/>
          <ac:spMkLst>
            <pc:docMk/>
            <pc:sldMk cId="3613319790" sldId="279"/>
            <ac:spMk id="9" creationId="{68D4E732-7FFB-4DE0-9E1B-E95E81A243B7}"/>
          </ac:spMkLst>
        </pc:spChg>
        <pc:spChg chg="del mod">
          <ac:chgData name="Jääskeläinen Aukusti" userId="9d1f3b01-a059-49ea-a98d-d63998ac2643" providerId="ADAL" clId="{06FCCD6C-0394-431A-A4DC-39B04DF8E617}" dt="2022-02-21T09:48:45.123" v="8781" actId="478"/>
          <ac:spMkLst>
            <pc:docMk/>
            <pc:sldMk cId="3613319790" sldId="279"/>
            <ac:spMk id="10" creationId="{12660843-C4E1-4E8F-824D-F8436C9EEA1A}"/>
          </ac:spMkLst>
        </pc:spChg>
        <pc:spChg chg="mod">
          <ac:chgData name="Jääskeläinen Aukusti" userId="9d1f3b01-a059-49ea-a98d-d63998ac2643" providerId="ADAL" clId="{06FCCD6C-0394-431A-A4DC-39B04DF8E617}" dt="2022-02-21T09:26:37.961" v="8320" actId="1076"/>
          <ac:spMkLst>
            <pc:docMk/>
            <pc:sldMk cId="3613319790" sldId="279"/>
            <ac:spMk id="11" creationId="{390B3D80-2211-4129-B6FC-F7F313C85346}"/>
          </ac:spMkLst>
        </pc:spChg>
        <pc:spChg chg="mod">
          <ac:chgData name="Jääskeläinen Aukusti" userId="9d1f3b01-a059-49ea-a98d-d63998ac2643" providerId="ADAL" clId="{06FCCD6C-0394-431A-A4DC-39B04DF8E617}" dt="2022-02-21T09:48:46.353" v="8782" actId="1076"/>
          <ac:spMkLst>
            <pc:docMk/>
            <pc:sldMk cId="3613319790" sldId="279"/>
            <ac:spMk id="12" creationId="{7085D78F-F017-4C18-983F-490E0179E8AB}"/>
          </ac:spMkLst>
        </pc:spChg>
      </pc:sldChg>
      <pc:sldChg chg="del">
        <pc:chgData name="Jääskeläinen Aukusti" userId="9d1f3b01-a059-49ea-a98d-d63998ac2643" providerId="ADAL" clId="{06FCCD6C-0394-431A-A4DC-39B04DF8E617}" dt="2022-02-21T11:38:44.169" v="13822" actId="47"/>
        <pc:sldMkLst>
          <pc:docMk/>
          <pc:sldMk cId="215474312" sldId="280"/>
        </pc:sldMkLst>
      </pc:sldChg>
      <pc:sldChg chg="del">
        <pc:chgData name="Jääskeläinen Aukusti" userId="9d1f3b01-a059-49ea-a98d-d63998ac2643" providerId="ADAL" clId="{06FCCD6C-0394-431A-A4DC-39B04DF8E617}" dt="2022-02-21T11:14:21.472" v="12400" actId="47"/>
        <pc:sldMkLst>
          <pc:docMk/>
          <pc:sldMk cId="1367451252" sldId="281"/>
        </pc:sldMkLst>
      </pc:sldChg>
      <pc:sldChg chg="del">
        <pc:chgData name="Jääskeläinen Aukusti" userId="9d1f3b01-a059-49ea-a98d-d63998ac2643" providerId="ADAL" clId="{06FCCD6C-0394-431A-A4DC-39B04DF8E617}" dt="2022-02-21T11:12:03.625" v="12378" actId="47"/>
        <pc:sldMkLst>
          <pc:docMk/>
          <pc:sldMk cId="1857770674" sldId="282"/>
        </pc:sldMkLst>
      </pc:sldChg>
      <pc:sldChg chg="addSp delSp modSp mod">
        <pc:chgData name="Jääskeläinen Aukusti" userId="9d1f3b01-a059-49ea-a98d-d63998ac2643" providerId="ADAL" clId="{06FCCD6C-0394-431A-A4DC-39B04DF8E617}" dt="2022-02-21T15:44:54.311" v="13828" actId="478"/>
        <pc:sldMkLst>
          <pc:docMk/>
          <pc:sldMk cId="3498797467" sldId="283"/>
        </pc:sldMkLst>
        <pc:spChg chg="add del mod">
          <ac:chgData name="Jääskeläinen Aukusti" userId="9d1f3b01-a059-49ea-a98d-d63998ac2643" providerId="ADAL" clId="{06FCCD6C-0394-431A-A4DC-39B04DF8E617}" dt="2022-02-20T13:27:22.211" v="3"/>
          <ac:spMkLst>
            <pc:docMk/>
            <pc:sldMk cId="3498797467" sldId="283"/>
            <ac:spMk id="2" creationId="{1B60AD01-0F1A-4EB2-BFB4-EFC98DEDC6E5}"/>
          </ac:spMkLst>
        </pc:spChg>
        <pc:spChg chg="add mod">
          <ac:chgData name="Jääskeläinen Aukusti" userId="9d1f3b01-a059-49ea-a98d-d63998ac2643" providerId="ADAL" clId="{06FCCD6C-0394-431A-A4DC-39B04DF8E617}" dt="2022-02-21T11:36:52.563" v="13547" actId="20577"/>
          <ac:spMkLst>
            <pc:docMk/>
            <pc:sldMk cId="3498797467" sldId="283"/>
            <ac:spMk id="9" creationId="{CF24AF8F-10C1-433B-8B35-97A44FDE8493}"/>
          </ac:spMkLst>
        </pc:spChg>
        <pc:spChg chg="add mod">
          <ac:chgData name="Jääskeläinen Aukusti" userId="9d1f3b01-a059-49ea-a98d-d63998ac2643" providerId="ADAL" clId="{06FCCD6C-0394-431A-A4DC-39B04DF8E617}" dt="2022-02-21T11:28:41.050" v="12763" actId="1076"/>
          <ac:spMkLst>
            <pc:docMk/>
            <pc:sldMk cId="3498797467" sldId="283"/>
            <ac:spMk id="11" creationId="{FE863E2F-B85C-4D20-AC60-3879FF50BFD3}"/>
          </ac:spMkLst>
        </pc:spChg>
        <pc:spChg chg="add del mod">
          <ac:chgData name="Jääskeläinen Aukusti" userId="9d1f3b01-a059-49ea-a98d-d63998ac2643" providerId="ADAL" clId="{06FCCD6C-0394-431A-A4DC-39B04DF8E617}" dt="2022-02-21T15:44:54.311" v="13828" actId="478"/>
          <ac:spMkLst>
            <pc:docMk/>
            <pc:sldMk cId="3498797467" sldId="283"/>
            <ac:spMk id="12" creationId="{A67046AB-0F1A-486E-883F-06648DCB4BD4}"/>
          </ac:spMkLst>
        </pc:spChg>
        <pc:graphicFrameChg chg="del mod">
          <ac:chgData name="Jääskeläinen Aukusti" userId="9d1f3b01-a059-49ea-a98d-d63998ac2643" providerId="ADAL" clId="{06FCCD6C-0394-431A-A4DC-39B04DF8E617}" dt="2022-02-21T11:19:40.753" v="12415" actId="478"/>
          <ac:graphicFrameMkLst>
            <pc:docMk/>
            <pc:sldMk cId="3498797467" sldId="283"/>
            <ac:graphicFrameMk id="6" creationId="{2C5A44DD-EFE0-4910-9B6A-8D3F38352057}"/>
          </ac:graphicFrameMkLst>
        </pc:graphicFrameChg>
        <pc:graphicFrameChg chg="add del mod">
          <ac:chgData name="Jääskeläinen Aukusti" userId="9d1f3b01-a059-49ea-a98d-d63998ac2643" providerId="ADAL" clId="{06FCCD6C-0394-431A-A4DC-39B04DF8E617}" dt="2022-02-21T11:19:38.494" v="12414" actId="478"/>
          <ac:graphicFrameMkLst>
            <pc:docMk/>
            <pc:sldMk cId="3498797467" sldId="283"/>
            <ac:graphicFrameMk id="7" creationId="{59EB95DF-9EB9-40EF-B06F-8352077D93EF}"/>
          </ac:graphicFrameMkLst>
        </pc:graphicFrameChg>
        <pc:graphicFrameChg chg="add mod">
          <ac:chgData name="Jääskeläinen Aukusti" userId="9d1f3b01-a059-49ea-a98d-d63998ac2643" providerId="ADAL" clId="{06FCCD6C-0394-431A-A4DC-39B04DF8E617}" dt="2022-02-21T11:35:43.856" v="13495" actId="1076"/>
          <ac:graphicFrameMkLst>
            <pc:docMk/>
            <pc:sldMk cId="3498797467" sldId="283"/>
            <ac:graphicFrameMk id="8" creationId="{2E6E96D5-86B3-4B06-8B3C-FF27EC694643}"/>
          </ac:graphicFrameMkLst>
        </pc:graphicFrameChg>
        <pc:graphicFrameChg chg="mod">
          <ac:chgData name="Jääskeläinen Aukusti" userId="9d1f3b01-a059-49ea-a98d-d63998ac2643" providerId="ADAL" clId="{06FCCD6C-0394-431A-A4DC-39B04DF8E617}" dt="2022-02-21T11:35:55.124" v="13528" actId="20577"/>
          <ac:graphicFrameMkLst>
            <pc:docMk/>
            <pc:sldMk cId="3498797467" sldId="283"/>
            <ac:graphicFrameMk id="10" creationId="{1687FA7D-3AC9-4A51-8C86-346164740BE7}"/>
          </ac:graphicFrameMkLst>
        </pc:graphicFrameChg>
      </pc:sldChg>
      <pc:sldChg chg="del">
        <pc:chgData name="Jääskeläinen Aukusti" userId="9d1f3b01-a059-49ea-a98d-d63998ac2643" providerId="ADAL" clId="{06FCCD6C-0394-431A-A4DC-39B04DF8E617}" dt="2022-02-21T15:06:31.771" v="13824" actId="2696"/>
        <pc:sldMkLst>
          <pc:docMk/>
          <pc:sldMk cId="3772729942" sldId="284"/>
        </pc:sldMkLst>
      </pc:sldChg>
      <pc:sldChg chg="del">
        <pc:chgData name="Jääskeläinen Aukusti" userId="9d1f3b01-a059-49ea-a98d-d63998ac2643" providerId="ADAL" clId="{06FCCD6C-0394-431A-A4DC-39B04DF8E617}" dt="2022-02-21T15:06:33.355" v="13825" actId="2696"/>
        <pc:sldMkLst>
          <pc:docMk/>
          <pc:sldMk cId="3900900022" sldId="285"/>
        </pc:sldMkLst>
      </pc:sldChg>
      <pc:sldChg chg="modSp mod">
        <pc:chgData name="Jääskeläinen Aukusti" userId="9d1f3b01-a059-49ea-a98d-d63998ac2643" providerId="ADAL" clId="{06FCCD6C-0394-431A-A4DC-39B04DF8E617}" dt="2022-02-20T13:42:15.607" v="70" actId="13926"/>
        <pc:sldMkLst>
          <pc:docMk/>
          <pc:sldMk cId="3755976703" sldId="286"/>
        </pc:sldMkLst>
        <pc:spChg chg="mod">
          <ac:chgData name="Jääskeläinen Aukusti" userId="9d1f3b01-a059-49ea-a98d-d63998ac2643" providerId="ADAL" clId="{06FCCD6C-0394-431A-A4DC-39B04DF8E617}" dt="2022-02-20T13:31:28.941" v="16" actId="20577"/>
          <ac:spMkLst>
            <pc:docMk/>
            <pc:sldMk cId="3755976703" sldId="286"/>
            <ac:spMk id="2" creationId="{913D778D-8C67-4791-96B2-75B46DA12DC5}"/>
          </ac:spMkLst>
        </pc:spChg>
        <pc:spChg chg="mod">
          <ac:chgData name="Jääskeläinen Aukusti" userId="9d1f3b01-a059-49ea-a98d-d63998ac2643" providerId="ADAL" clId="{06FCCD6C-0394-431A-A4DC-39B04DF8E617}" dt="2022-02-20T13:31:52.164" v="17" actId="20577"/>
          <ac:spMkLst>
            <pc:docMk/>
            <pc:sldMk cId="3755976703" sldId="286"/>
            <ac:spMk id="9" creationId="{78F87B36-BF59-4CA2-82FB-E14544AE991A}"/>
          </ac:spMkLst>
        </pc:spChg>
        <pc:spChg chg="mod">
          <ac:chgData name="Jääskeläinen Aukusti" userId="9d1f3b01-a059-49ea-a98d-d63998ac2643" providerId="ADAL" clId="{06FCCD6C-0394-431A-A4DC-39B04DF8E617}" dt="2022-02-20T13:42:15.607" v="70" actId="13926"/>
          <ac:spMkLst>
            <pc:docMk/>
            <pc:sldMk cId="3755976703" sldId="286"/>
            <ac:spMk id="10" creationId="{430840C7-902E-45A8-8D4C-876C887042AE}"/>
          </ac:spMkLst>
        </pc:spChg>
      </pc:sldChg>
      <pc:sldChg chg="modSp mod">
        <pc:chgData name="Jääskeläinen Aukusti" userId="9d1f3b01-a059-49ea-a98d-d63998ac2643" providerId="ADAL" clId="{06FCCD6C-0394-431A-A4DC-39B04DF8E617}" dt="2022-02-20T13:40:16.107" v="68" actId="113"/>
        <pc:sldMkLst>
          <pc:docMk/>
          <pc:sldMk cId="3221020177" sldId="288"/>
        </pc:sldMkLst>
        <pc:spChg chg="mod">
          <ac:chgData name="Jääskeläinen Aukusti" userId="9d1f3b01-a059-49ea-a98d-d63998ac2643" providerId="ADAL" clId="{06FCCD6C-0394-431A-A4DC-39B04DF8E617}" dt="2022-02-20T13:40:16.107" v="68" actId="113"/>
          <ac:spMkLst>
            <pc:docMk/>
            <pc:sldMk cId="3221020177" sldId="288"/>
            <ac:spMk id="11" creationId="{E8056116-8712-429A-8ED7-DA67C7730492}"/>
          </ac:spMkLst>
        </pc:spChg>
        <pc:spChg chg="mod">
          <ac:chgData name="Jääskeläinen Aukusti" userId="9d1f3b01-a059-49ea-a98d-d63998ac2643" providerId="ADAL" clId="{06FCCD6C-0394-431A-A4DC-39B04DF8E617}" dt="2022-02-20T13:35:45.810" v="67" actId="20577"/>
          <ac:spMkLst>
            <pc:docMk/>
            <pc:sldMk cId="3221020177" sldId="288"/>
            <ac:spMk id="16" creationId="{53BFC983-4935-42C5-B588-C5E432C1FA75}"/>
          </ac:spMkLst>
        </pc:spChg>
      </pc:sldChg>
      <pc:sldChg chg="modSp mod ord">
        <pc:chgData name="Jääskeläinen Aukusti" userId="9d1f3b01-a059-49ea-a98d-d63998ac2643" providerId="ADAL" clId="{06FCCD6C-0394-431A-A4DC-39B04DF8E617}" dt="2022-02-21T09:45:05.737" v="8456"/>
        <pc:sldMkLst>
          <pc:docMk/>
          <pc:sldMk cId="2667617817" sldId="289"/>
        </pc:sldMkLst>
        <pc:spChg chg="mod">
          <ac:chgData name="Jääskeläinen Aukusti" userId="9d1f3b01-a059-49ea-a98d-d63998ac2643" providerId="ADAL" clId="{06FCCD6C-0394-431A-A4DC-39B04DF8E617}" dt="2022-02-21T09:44:37.327" v="8453" actId="20577"/>
          <ac:spMkLst>
            <pc:docMk/>
            <pc:sldMk cId="2667617817" sldId="289"/>
            <ac:spMk id="2" creationId="{9776FF54-DA15-4839-9629-A2C1D9F6513D}"/>
          </ac:spMkLst>
        </pc:spChg>
      </pc:sldChg>
      <pc:sldChg chg="addSp delSp modSp mod">
        <pc:chgData name="Jääskeläinen Aukusti" userId="9d1f3b01-a059-49ea-a98d-d63998ac2643" providerId="ADAL" clId="{06FCCD6C-0394-431A-A4DC-39B04DF8E617}" dt="2022-02-21T15:51:41.717" v="13835" actId="1076"/>
        <pc:sldMkLst>
          <pc:docMk/>
          <pc:sldMk cId="1408495639" sldId="290"/>
        </pc:sldMkLst>
        <pc:spChg chg="mod">
          <ac:chgData name="Jääskeläinen Aukusti" userId="9d1f3b01-a059-49ea-a98d-d63998ac2643" providerId="ADAL" clId="{06FCCD6C-0394-431A-A4DC-39B04DF8E617}" dt="2022-02-21T09:14:31.872" v="7763" actId="404"/>
          <ac:spMkLst>
            <pc:docMk/>
            <pc:sldMk cId="1408495639" sldId="290"/>
            <ac:spMk id="2" creationId="{4A986D4B-0891-4A1E-9B37-1A60607CCB8B}"/>
          </ac:spMkLst>
        </pc:spChg>
        <pc:spChg chg="mod">
          <ac:chgData name="Jääskeläinen Aukusti" userId="9d1f3b01-a059-49ea-a98d-d63998ac2643" providerId="ADAL" clId="{06FCCD6C-0394-431A-A4DC-39B04DF8E617}" dt="2022-02-21T07:27:17.199" v="2103" actId="14100"/>
          <ac:spMkLst>
            <pc:docMk/>
            <pc:sldMk cId="1408495639" sldId="290"/>
            <ac:spMk id="5" creationId="{FB71C970-690D-4F8E-9F32-84E8AA79038D}"/>
          </ac:spMkLst>
        </pc:spChg>
        <pc:spChg chg="add del mod">
          <ac:chgData name="Jääskeläinen Aukusti" userId="9d1f3b01-a059-49ea-a98d-d63998ac2643" providerId="ADAL" clId="{06FCCD6C-0394-431A-A4DC-39B04DF8E617}" dt="2022-02-21T07:24:20.622" v="1813" actId="478"/>
          <ac:spMkLst>
            <pc:docMk/>
            <pc:sldMk cId="1408495639" sldId="290"/>
            <ac:spMk id="7" creationId="{D89C8DC8-4129-4CB7-BEA7-BFC578DB671E}"/>
          </ac:spMkLst>
        </pc:spChg>
        <pc:spChg chg="mod">
          <ac:chgData name="Jääskeläinen Aukusti" userId="9d1f3b01-a059-49ea-a98d-d63998ac2643" providerId="ADAL" clId="{06FCCD6C-0394-431A-A4DC-39B04DF8E617}" dt="2022-02-21T07:28:40.315" v="2110" actId="113"/>
          <ac:spMkLst>
            <pc:docMk/>
            <pc:sldMk cId="1408495639" sldId="290"/>
            <ac:spMk id="8" creationId="{41FF0284-BADB-4BBA-81AF-1D0628F29FD3}"/>
          </ac:spMkLst>
        </pc:spChg>
        <pc:spChg chg="del mod">
          <ac:chgData name="Jääskeläinen Aukusti" userId="9d1f3b01-a059-49ea-a98d-d63998ac2643" providerId="ADAL" clId="{06FCCD6C-0394-431A-A4DC-39B04DF8E617}" dt="2022-02-21T07:28:12.301" v="2105" actId="478"/>
          <ac:spMkLst>
            <pc:docMk/>
            <pc:sldMk cId="1408495639" sldId="290"/>
            <ac:spMk id="13" creationId="{2AF02C92-6015-487A-9927-0BC7ED20210B}"/>
          </ac:spMkLst>
        </pc:spChg>
        <pc:graphicFrameChg chg="add del mod">
          <ac:chgData name="Jääskeläinen Aukusti" userId="9d1f3b01-a059-49ea-a98d-d63998ac2643" providerId="ADAL" clId="{06FCCD6C-0394-431A-A4DC-39B04DF8E617}" dt="2022-02-21T15:49:30.034" v="13833" actId="478"/>
          <ac:graphicFrameMkLst>
            <pc:docMk/>
            <pc:sldMk cId="1408495639" sldId="290"/>
            <ac:graphicFrameMk id="6" creationId="{20B617B4-47E8-4C6A-8F22-B239BE7CF277}"/>
          </ac:graphicFrameMkLst>
        </pc:graphicFrameChg>
        <pc:graphicFrameChg chg="add del mod">
          <ac:chgData name="Jääskeläinen Aukusti" userId="9d1f3b01-a059-49ea-a98d-d63998ac2643" providerId="ADAL" clId="{06FCCD6C-0394-431A-A4DC-39B04DF8E617}" dt="2022-02-21T15:51:41.717" v="13835" actId="1076"/>
          <ac:graphicFrameMkLst>
            <pc:docMk/>
            <pc:sldMk cId="1408495639" sldId="290"/>
            <ac:graphicFrameMk id="10" creationId="{D5BA72CC-0043-4FB0-BDE5-385E5CFC549E}"/>
          </ac:graphicFrameMkLst>
        </pc:graphicFrameChg>
      </pc:sldChg>
      <pc:sldChg chg="addSp modSp del mod ord modShow">
        <pc:chgData name="Jääskeläinen Aukusti" userId="9d1f3b01-a059-49ea-a98d-d63998ac2643" providerId="ADAL" clId="{06FCCD6C-0394-431A-A4DC-39B04DF8E617}" dt="2022-03-28T14:57:18.964" v="14113" actId="2696"/>
        <pc:sldMkLst>
          <pc:docMk/>
          <pc:sldMk cId="30116857" sldId="291"/>
        </pc:sldMkLst>
        <pc:spChg chg="add mod">
          <ac:chgData name="Jääskeläinen Aukusti" userId="9d1f3b01-a059-49ea-a98d-d63998ac2643" providerId="ADAL" clId="{06FCCD6C-0394-431A-A4DC-39B04DF8E617}" dt="2022-02-21T07:18:44.864" v="1700" actId="14100"/>
          <ac:spMkLst>
            <pc:docMk/>
            <pc:sldMk cId="30116857" sldId="291"/>
            <ac:spMk id="6" creationId="{78F5599D-E4F8-4053-BF90-8943EE1203FC}"/>
          </ac:spMkLst>
        </pc:spChg>
        <pc:graphicFrameChg chg="mod">
          <ac:chgData name="Jääskeläinen Aukusti" userId="9d1f3b01-a059-49ea-a98d-d63998ac2643" providerId="ADAL" clId="{06FCCD6C-0394-431A-A4DC-39B04DF8E617}" dt="2022-02-21T07:19:09.735" v="1702" actId="14100"/>
          <ac:graphicFrameMkLst>
            <pc:docMk/>
            <pc:sldMk cId="30116857" sldId="291"/>
            <ac:graphicFrameMk id="9" creationId="{1E71AB2E-CE48-4CC6-97BD-73DEFDD4D0AA}"/>
          </ac:graphicFrameMkLst>
        </pc:graphicFrameChg>
        <pc:picChg chg="mod">
          <ac:chgData name="Jääskeläinen Aukusti" userId="9d1f3b01-a059-49ea-a98d-d63998ac2643" providerId="ADAL" clId="{06FCCD6C-0394-431A-A4DC-39B04DF8E617}" dt="2022-02-21T07:18:34.806" v="1698" actId="1076"/>
          <ac:picMkLst>
            <pc:docMk/>
            <pc:sldMk cId="30116857" sldId="291"/>
            <ac:picMk id="3" creationId="{E096926B-771E-42CD-AD35-12AC45F8206C}"/>
          </ac:picMkLst>
        </pc:picChg>
      </pc:sldChg>
      <pc:sldChg chg="del">
        <pc:chgData name="Jääskeläinen Aukusti" userId="9d1f3b01-a059-49ea-a98d-d63998ac2643" providerId="ADAL" clId="{06FCCD6C-0394-431A-A4DC-39B04DF8E617}" dt="2022-02-21T11:11:32.533" v="12371" actId="47"/>
        <pc:sldMkLst>
          <pc:docMk/>
          <pc:sldMk cId="2480035505" sldId="298"/>
        </pc:sldMkLst>
      </pc:sldChg>
      <pc:sldChg chg="modSp mod">
        <pc:chgData name="Jääskeläinen Aukusti" userId="9d1f3b01-a059-49ea-a98d-d63998ac2643" providerId="ADAL" clId="{06FCCD6C-0394-431A-A4DC-39B04DF8E617}" dt="2022-03-28T16:17:01.729" v="17696" actId="20577"/>
        <pc:sldMkLst>
          <pc:docMk/>
          <pc:sldMk cId="1992674358" sldId="299"/>
        </pc:sldMkLst>
        <pc:spChg chg="mod">
          <ac:chgData name="Jääskeläinen Aukusti" userId="9d1f3b01-a059-49ea-a98d-d63998ac2643" providerId="ADAL" clId="{06FCCD6C-0394-431A-A4DC-39B04DF8E617}" dt="2022-03-28T16:15:51.021" v="17661" actId="255"/>
          <ac:spMkLst>
            <pc:docMk/>
            <pc:sldMk cId="1992674358" sldId="299"/>
            <ac:spMk id="2" creationId="{EFC31B23-6458-426B-9D73-6632E3EB6EE0}"/>
          </ac:spMkLst>
        </pc:spChg>
        <pc:spChg chg="mod">
          <ac:chgData name="Jääskeläinen Aukusti" userId="9d1f3b01-a059-49ea-a98d-d63998ac2643" providerId="ADAL" clId="{06FCCD6C-0394-431A-A4DC-39B04DF8E617}" dt="2022-03-28T16:17:01.729" v="17696" actId="20577"/>
          <ac:spMkLst>
            <pc:docMk/>
            <pc:sldMk cId="1992674358" sldId="299"/>
            <ac:spMk id="3" creationId="{04257E1F-3AEC-43FF-9944-4E5F702F1D02}"/>
          </ac:spMkLst>
        </pc:spChg>
      </pc:sldChg>
      <pc:sldChg chg="modSp mod addCm modCm">
        <pc:chgData name="Jääskeläinen Aukusti" userId="9d1f3b01-a059-49ea-a98d-d63998ac2643" providerId="ADAL" clId="{06FCCD6C-0394-431A-A4DC-39B04DF8E617}" dt="2022-03-28T16:30:13.727" v="18520" actId="113"/>
        <pc:sldMkLst>
          <pc:docMk/>
          <pc:sldMk cId="1572126635" sldId="301"/>
        </pc:sldMkLst>
        <pc:spChg chg="mod">
          <ac:chgData name="Jääskeläinen Aukusti" userId="9d1f3b01-a059-49ea-a98d-d63998ac2643" providerId="ADAL" clId="{06FCCD6C-0394-431A-A4DC-39B04DF8E617}" dt="2022-03-28T15:53:33.577" v="15302" actId="1076"/>
          <ac:spMkLst>
            <pc:docMk/>
            <pc:sldMk cId="1572126635" sldId="301"/>
            <ac:spMk id="5" creationId="{3D92757B-4240-44C4-8012-3BC1BBD5E692}"/>
          </ac:spMkLst>
        </pc:spChg>
        <pc:spChg chg="mod">
          <ac:chgData name="Jääskeläinen Aukusti" userId="9d1f3b01-a059-49ea-a98d-d63998ac2643" providerId="ADAL" clId="{06FCCD6C-0394-431A-A4DC-39B04DF8E617}" dt="2022-03-28T16:30:13.727" v="18520" actId="113"/>
          <ac:spMkLst>
            <pc:docMk/>
            <pc:sldMk cId="1572126635" sldId="301"/>
            <ac:spMk id="14" creationId="{2988F1B1-E8CF-4CD0-8CD6-291AF34C6FB9}"/>
          </ac:spMkLst>
        </pc:spChg>
        <pc:spChg chg="mod">
          <ac:chgData name="Jääskeläinen Aukusti" userId="9d1f3b01-a059-49ea-a98d-d63998ac2643" providerId="ADAL" clId="{06FCCD6C-0394-431A-A4DC-39B04DF8E617}" dt="2022-02-20T19:12:35.338" v="127" actId="20577"/>
          <ac:spMkLst>
            <pc:docMk/>
            <pc:sldMk cId="1572126635" sldId="301"/>
            <ac:spMk id="15" creationId="{DD312852-7FD5-44F9-930E-96EFCB8EEBB3}"/>
          </ac:spMkLst>
        </pc:spChg>
      </pc:sldChg>
      <pc:sldChg chg="addCm">
        <pc:chgData name="Jääskeläinen Aukusti" userId="9d1f3b01-a059-49ea-a98d-d63998ac2643" providerId="ADAL" clId="{06FCCD6C-0394-431A-A4DC-39B04DF8E617}" dt="2022-02-21T09:11:11.736" v="7662"/>
        <pc:sldMkLst>
          <pc:docMk/>
          <pc:sldMk cId="924460864" sldId="302"/>
        </pc:sldMkLst>
      </pc:sldChg>
      <pc:sldChg chg="modSp mod">
        <pc:chgData name="Jääskeläinen Aukusti" userId="9d1f3b01-a059-49ea-a98d-d63998ac2643" providerId="ADAL" clId="{06FCCD6C-0394-431A-A4DC-39B04DF8E617}" dt="2022-02-20T13:48:51.746" v="126" actId="20577"/>
        <pc:sldMkLst>
          <pc:docMk/>
          <pc:sldMk cId="3119733504" sldId="302"/>
        </pc:sldMkLst>
        <pc:spChg chg="mod">
          <ac:chgData name="Jääskeläinen Aukusti" userId="9d1f3b01-a059-49ea-a98d-d63998ac2643" providerId="ADAL" clId="{06FCCD6C-0394-431A-A4DC-39B04DF8E617}" dt="2022-02-20T13:48:51.746" v="126" actId="20577"/>
          <ac:spMkLst>
            <pc:docMk/>
            <pc:sldMk cId="3119733504" sldId="302"/>
            <ac:spMk id="3" creationId="{8289B502-305F-4505-BAEE-0A96C7B39472}"/>
          </ac:spMkLst>
        </pc:spChg>
      </pc:sldChg>
      <pc:sldChg chg="modSp add">
        <pc:chgData name="Jääskeläinen Aukusti" userId="9d1f3b01-a059-49ea-a98d-d63998ac2643" providerId="ADAL" clId="{06FCCD6C-0394-431A-A4DC-39B04DF8E617}" dt="2022-02-21T09:12:31.893" v="7717" actId="20577"/>
        <pc:sldMkLst>
          <pc:docMk/>
          <pc:sldMk cId="3631721445" sldId="305"/>
        </pc:sldMkLst>
        <pc:graphicFrameChg chg="mod">
          <ac:chgData name="Jääskeläinen Aukusti" userId="9d1f3b01-a059-49ea-a98d-d63998ac2643" providerId="ADAL" clId="{06FCCD6C-0394-431A-A4DC-39B04DF8E617}" dt="2022-02-21T09:12:31.893" v="7717" actId="20577"/>
          <ac:graphicFrameMkLst>
            <pc:docMk/>
            <pc:sldMk cId="3631721445" sldId="305"/>
            <ac:graphicFrameMk id="7" creationId="{51F5A823-6D4D-4638-B5C7-30D428AF7897}"/>
          </ac:graphicFrameMkLst>
        </pc:graphicFrameChg>
      </pc:sldChg>
      <pc:sldChg chg="addSp delSp modSp add mod">
        <pc:chgData name="Jääskeläinen Aukusti" userId="9d1f3b01-a059-49ea-a98d-d63998ac2643" providerId="ADAL" clId="{06FCCD6C-0394-431A-A4DC-39B04DF8E617}" dt="2022-03-28T15:01:21.485" v="14134" actId="114"/>
        <pc:sldMkLst>
          <pc:docMk/>
          <pc:sldMk cId="2546603287" sldId="306"/>
        </pc:sldMkLst>
        <pc:spChg chg="mod">
          <ac:chgData name="Jääskeläinen Aukusti" userId="9d1f3b01-a059-49ea-a98d-d63998ac2643" providerId="ADAL" clId="{06FCCD6C-0394-431A-A4DC-39B04DF8E617}" dt="2022-02-21T06:38:32.796" v="388" actId="20577"/>
          <ac:spMkLst>
            <pc:docMk/>
            <pc:sldMk cId="2546603287" sldId="306"/>
            <ac:spMk id="2" creationId="{3AECD629-88DA-47CF-AF36-8758E9370608}"/>
          </ac:spMkLst>
        </pc:spChg>
        <pc:spChg chg="del mod">
          <ac:chgData name="Jääskeläinen Aukusti" userId="9d1f3b01-a059-49ea-a98d-d63998ac2643" providerId="ADAL" clId="{06FCCD6C-0394-431A-A4DC-39B04DF8E617}" dt="2022-02-21T06:36:04.676" v="375"/>
          <ac:spMkLst>
            <pc:docMk/>
            <pc:sldMk cId="2546603287" sldId="306"/>
            <ac:spMk id="3" creationId="{EC765B55-821C-4A1B-8418-4C2F0E06B115}"/>
          </ac:spMkLst>
        </pc:spChg>
        <pc:spChg chg="add mod">
          <ac:chgData name="Jääskeläinen Aukusti" userId="9d1f3b01-a059-49ea-a98d-d63998ac2643" providerId="ADAL" clId="{06FCCD6C-0394-431A-A4DC-39B04DF8E617}" dt="2022-03-28T15:01:21.485" v="14134" actId="114"/>
          <ac:spMkLst>
            <pc:docMk/>
            <pc:sldMk cId="2546603287" sldId="306"/>
            <ac:spMk id="9" creationId="{A4ED5DA4-30F4-4B14-9841-45D571250D51}"/>
          </ac:spMkLst>
        </pc:spChg>
        <pc:spChg chg="add del mod">
          <ac:chgData name="Jääskeläinen Aukusti" userId="9d1f3b01-a059-49ea-a98d-d63998ac2643" providerId="ADAL" clId="{06FCCD6C-0394-431A-A4DC-39B04DF8E617}" dt="2022-02-21T06:49:41.433" v="529"/>
          <ac:spMkLst>
            <pc:docMk/>
            <pc:sldMk cId="2546603287" sldId="306"/>
            <ac:spMk id="12" creationId="{A04E89C7-F597-4D94-B578-10384C5099C7}"/>
          </ac:spMkLst>
        </pc:spChg>
        <pc:spChg chg="add mod">
          <ac:chgData name="Jääskeläinen Aukusti" userId="9d1f3b01-a059-49ea-a98d-d63998ac2643" providerId="ADAL" clId="{06FCCD6C-0394-431A-A4DC-39B04DF8E617}" dt="2022-02-21T07:12:14.010" v="1645" actId="1076"/>
          <ac:spMkLst>
            <pc:docMk/>
            <pc:sldMk cId="2546603287" sldId="306"/>
            <ac:spMk id="13" creationId="{BF98C898-7891-4F9C-8680-1D627E9FF328}"/>
          </ac:spMkLst>
        </pc:spChg>
        <pc:spChg chg="add mod">
          <ac:chgData name="Jääskeläinen Aukusti" userId="9d1f3b01-a059-49ea-a98d-d63998ac2643" providerId="ADAL" clId="{06FCCD6C-0394-431A-A4DC-39B04DF8E617}" dt="2022-02-21T07:12:05.071" v="1644" actId="1076"/>
          <ac:spMkLst>
            <pc:docMk/>
            <pc:sldMk cId="2546603287" sldId="306"/>
            <ac:spMk id="15" creationId="{4EF337E0-818C-44CD-9B98-1DB01B2B37C3}"/>
          </ac:spMkLst>
        </pc:spChg>
        <pc:spChg chg="add del mod">
          <ac:chgData name="Jääskeläinen Aukusti" userId="9d1f3b01-a059-49ea-a98d-d63998ac2643" providerId="ADAL" clId="{06FCCD6C-0394-431A-A4DC-39B04DF8E617}" dt="2022-02-21T07:09:36.163" v="1360" actId="478"/>
          <ac:spMkLst>
            <pc:docMk/>
            <pc:sldMk cId="2546603287" sldId="306"/>
            <ac:spMk id="18" creationId="{FDB528CF-EE58-4FE6-9430-E4D2D4D4DB18}"/>
          </ac:spMkLst>
        </pc:spChg>
        <pc:spChg chg="add mod">
          <ac:chgData name="Jääskeläinen Aukusti" userId="9d1f3b01-a059-49ea-a98d-d63998ac2643" providerId="ADAL" clId="{06FCCD6C-0394-431A-A4DC-39B04DF8E617}" dt="2022-02-21T08:27:10.654" v="4843"/>
          <ac:spMkLst>
            <pc:docMk/>
            <pc:sldMk cId="2546603287" sldId="306"/>
            <ac:spMk id="19" creationId="{53D37CD8-ACA8-4CEC-98C1-3C34FA6DF9C7}"/>
          </ac:spMkLst>
        </pc:spChg>
        <pc:graphicFrameChg chg="del">
          <ac:chgData name="Jääskeläinen Aukusti" userId="9d1f3b01-a059-49ea-a98d-d63998ac2643" providerId="ADAL" clId="{06FCCD6C-0394-431A-A4DC-39B04DF8E617}" dt="2022-02-21T06:35:51.704" v="367" actId="478"/>
          <ac:graphicFrameMkLst>
            <pc:docMk/>
            <pc:sldMk cId="2546603287" sldId="306"/>
            <ac:graphicFrameMk id="5" creationId="{6366BBB3-1F3F-41D0-B7AB-F43DA5DCE7DF}"/>
          </ac:graphicFrameMkLst>
        </pc:graphicFrameChg>
        <pc:graphicFrameChg chg="del">
          <ac:chgData name="Jääskeläinen Aukusti" userId="9d1f3b01-a059-49ea-a98d-d63998ac2643" providerId="ADAL" clId="{06FCCD6C-0394-431A-A4DC-39B04DF8E617}" dt="2022-02-21T06:35:53.119" v="368" actId="478"/>
          <ac:graphicFrameMkLst>
            <pc:docMk/>
            <pc:sldMk cId="2546603287" sldId="306"/>
            <ac:graphicFrameMk id="6" creationId="{DE9AF486-2C1B-4DA2-B4AF-3A6566E1FE7E}"/>
          </ac:graphicFrameMkLst>
        </pc:graphicFrameChg>
        <pc:graphicFrameChg chg="del">
          <ac:chgData name="Jääskeläinen Aukusti" userId="9d1f3b01-a059-49ea-a98d-d63998ac2643" providerId="ADAL" clId="{06FCCD6C-0394-431A-A4DC-39B04DF8E617}" dt="2022-02-21T06:35:54.503" v="369" actId="478"/>
          <ac:graphicFrameMkLst>
            <pc:docMk/>
            <pc:sldMk cId="2546603287" sldId="306"/>
            <ac:graphicFrameMk id="7" creationId="{A4B196A4-7388-4F88-9825-53A41B7CE829}"/>
          </ac:graphicFrameMkLst>
        </pc:graphicFrameChg>
        <pc:graphicFrameChg chg="add del mod">
          <ac:chgData name="Jääskeläinen Aukusti" userId="9d1f3b01-a059-49ea-a98d-d63998ac2643" providerId="ADAL" clId="{06FCCD6C-0394-431A-A4DC-39B04DF8E617}" dt="2022-02-21T06:42:09.515" v="443" actId="478"/>
          <ac:graphicFrameMkLst>
            <pc:docMk/>
            <pc:sldMk cId="2546603287" sldId="306"/>
            <ac:graphicFrameMk id="8" creationId="{577B62B9-D308-48AC-9FEE-39D1E91B7BCE}"/>
          </ac:graphicFrameMkLst>
        </pc:graphicFrameChg>
        <pc:graphicFrameChg chg="add mod">
          <ac:chgData name="Jääskeläinen Aukusti" userId="9d1f3b01-a059-49ea-a98d-d63998ac2643" providerId="ADAL" clId="{06FCCD6C-0394-431A-A4DC-39B04DF8E617}" dt="2022-02-21T07:09:57.312" v="1368" actId="1076"/>
          <ac:graphicFrameMkLst>
            <pc:docMk/>
            <pc:sldMk cId="2546603287" sldId="306"/>
            <ac:graphicFrameMk id="10" creationId="{673C9B63-9059-455F-B859-C733997EAF22}"/>
          </ac:graphicFrameMkLst>
        </pc:graphicFrameChg>
        <pc:graphicFrameChg chg="add del mod">
          <ac:chgData name="Jääskeläinen Aukusti" userId="9d1f3b01-a059-49ea-a98d-d63998ac2643" providerId="ADAL" clId="{06FCCD6C-0394-431A-A4DC-39B04DF8E617}" dt="2022-02-21T06:50:58.999" v="590" actId="478"/>
          <ac:graphicFrameMkLst>
            <pc:docMk/>
            <pc:sldMk cId="2546603287" sldId="306"/>
            <ac:graphicFrameMk id="11" creationId="{87ECE54D-95B3-544B-8685-C10EF2BBD478}"/>
          </ac:graphicFrameMkLst>
        </pc:graphicFrameChg>
        <pc:graphicFrameChg chg="add mod">
          <ac:chgData name="Jääskeläinen Aukusti" userId="9d1f3b01-a059-49ea-a98d-d63998ac2643" providerId="ADAL" clId="{06FCCD6C-0394-431A-A4DC-39B04DF8E617}" dt="2022-02-21T07:09:55.778" v="1367" actId="14100"/>
          <ac:graphicFrameMkLst>
            <pc:docMk/>
            <pc:sldMk cId="2546603287" sldId="306"/>
            <ac:graphicFrameMk id="14" creationId="{476C0513-B548-40F4-9DE8-A8EE9748DBE7}"/>
          </ac:graphicFrameMkLst>
        </pc:graphicFrameChg>
        <pc:graphicFrameChg chg="add mod">
          <ac:chgData name="Jääskeläinen Aukusti" userId="9d1f3b01-a059-49ea-a98d-d63998ac2643" providerId="ADAL" clId="{06FCCD6C-0394-431A-A4DC-39B04DF8E617}" dt="2022-02-21T07:16:45.230" v="1684" actId="113"/>
          <ac:graphicFrameMkLst>
            <pc:docMk/>
            <pc:sldMk cId="2546603287" sldId="306"/>
            <ac:graphicFrameMk id="16" creationId="{6366BBB3-1F3F-41D0-B7AB-F43DA5DCE7DF}"/>
          </ac:graphicFrameMkLst>
        </pc:graphicFrameChg>
      </pc:sldChg>
      <pc:sldChg chg="addSp modSp add mod">
        <pc:chgData name="Jääskeläinen Aukusti" userId="9d1f3b01-a059-49ea-a98d-d63998ac2643" providerId="ADAL" clId="{06FCCD6C-0394-431A-A4DC-39B04DF8E617}" dt="2022-03-28T15:02:37.222" v="14150" actId="255"/>
        <pc:sldMkLst>
          <pc:docMk/>
          <pc:sldMk cId="3505802825" sldId="307"/>
        </pc:sldMkLst>
        <pc:spChg chg="mod">
          <ac:chgData name="Jääskeläinen Aukusti" userId="9d1f3b01-a059-49ea-a98d-d63998ac2643" providerId="ADAL" clId="{06FCCD6C-0394-431A-A4DC-39B04DF8E617}" dt="2022-02-21T09:14:38.455" v="7767" actId="403"/>
          <ac:spMkLst>
            <pc:docMk/>
            <pc:sldMk cId="3505802825" sldId="307"/>
            <ac:spMk id="2" creationId="{4A986D4B-0891-4A1E-9B37-1A60607CCB8B}"/>
          </ac:spMkLst>
        </pc:spChg>
        <pc:spChg chg="add mod">
          <ac:chgData name="Jääskeläinen Aukusti" userId="9d1f3b01-a059-49ea-a98d-d63998ac2643" providerId="ADAL" clId="{06FCCD6C-0394-431A-A4DC-39B04DF8E617}" dt="2022-03-28T15:02:17.328" v="14146" actId="20577"/>
          <ac:spMkLst>
            <pc:docMk/>
            <pc:sldMk cId="3505802825" sldId="307"/>
            <ac:spMk id="7" creationId="{71C5EC83-B56D-437C-86FD-27A666A8CA0C}"/>
          </ac:spMkLst>
        </pc:spChg>
        <pc:spChg chg="mod">
          <ac:chgData name="Jääskeläinen Aukusti" userId="9d1f3b01-a059-49ea-a98d-d63998ac2643" providerId="ADAL" clId="{06FCCD6C-0394-431A-A4DC-39B04DF8E617}" dt="2022-02-21T07:28:37.387" v="2109" actId="113"/>
          <ac:spMkLst>
            <pc:docMk/>
            <pc:sldMk cId="3505802825" sldId="307"/>
            <ac:spMk id="8" creationId="{41FF0284-BADB-4BBA-81AF-1D0628F29FD3}"/>
          </ac:spMkLst>
        </pc:spChg>
        <pc:spChg chg="add mod">
          <ac:chgData name="Jääskeläinen Aukusti" userId="9d1f3b01-a059-49ea-a98d-d63998ac2643" providerId="ADAL" clId="{06FCCD6C-0394-431A-A4DC-39B04DF8E617}" dt="2022-03-28T15:02:37.222" v="14150" actId="255"/>
          <ac:spMkLst>
            <pc:docMk/>
            <pc:sldMk cId="3505802825" sldId="307"/>
            <ac:spMk id="9" creationId="{4FAB90B1-C1B8-4655-81DE-B035D7BD0098}"/>
          </ac:spMkLst>
        </pc:spChg>
        <pc:spChg chg="mod">
          <ac:chgData name="Jääskeläinen Aukusti" userId="9d1f3b01-a059-49ea-a98d-d63998ac2643" providerId="ADAL" clId="{06FCCD6C-0394-431A-A4DC-39B04DF8E617}" dt="2022-02-21T08:55:14.600" v="6824" actId="20577"/>
          <ac:spMkLst>
            <pc:docMk/>
            <pc:sldMk cId="3505802825" sldId="307"/>
            <ac:spMk id="13" creationId="{2AF02C92-6015-487A-9927-0BC7ED20210B}"/>
          </ac:spMkLst>
        </pc:spChg>
      </pc:sldChg>
      <pc:sldChg chg="addSp delSp modSp add del mod ord">
        <pc:chgData name="Jääskeläinen Aukusti" userId="9d1f3b01-a059-49ea-a98d-d63998ac2643" providerId="ADAL" clId="{06FCCD6C-0394-431A-A4DC-39B04DF8E617}" dt="2022-02-21T08:24:37.159" v="4654" actId="2696"/>
        <pc:sldMkLst>
          <pc:docMk/>
          <pc:sldMk cId="1946954099" sldId="308"/>
        </pc:sldMkLst>
        <pc:spChg chg="add del mod">
          <ac:chgData name="Jääskeläinen Aukusti" userId="9d1f3b01-a059-49ea-a98d-d63998ac2643" providerId="ADAL" clId="{06FCCD6C-0394-431A-A4DC-39B04DF8E617}" dt="2022-02-21T07:44:18.684" v="2644"/>
          <ac:spMkLst>
            <pc:docMk/>
            <pc:sldMk cId="1946954099" sldId="308"/>
            <ac:spMk id="3" creationId="{4D3003BB-B9CB-43B5-AE82-56255475F14A}"/>
          </ac:spMkLst>
        </pc:spChg>
        <pc:spChg chg="del">
          <ac:chgData name="Jääskeläinen Aukusti" userId="9d1f3b01-a059-49ea-a98d-d63998ac2643" providerId="ADAL" clId="{06FCCD6C-0394-431A-A4DC-39B04DF8E617}" dt="2022-02-21T07:31:43.592" v="2133" actId="478"/>
          <ac:spMkLst>
            <pc:docMk/>
            <pc:sldMk cId="1946954099" sldId="308"/>
            <ac:spMk id="9" creationId="{A4ED5DA4-30F4-4B14-9841-45D571250D51}"/>
          </ac:spMkLst>
        </pc:spChg>
        <pc:spChg chg="del">
          <ac:chgData name="Jääskeläinen Aukusti" userId="9d1f3b01-a059-49ea-a98d-d63998ac2643" providerId="ADAL" clId="{06FCCD6C-0394-431A-A4DC-39B04DF8E617}" dt="2022-02-21T07:30:19.667" v="2119" actId="478"/>
          <ac:spMkLst>
            <pc:docMk/>
            <pc:sldMk cId="1946954099" sldId="308"/>
            <ac:spMk id="13" creationId="{BF98C898-7891-4F9C-8680-1D627E9FF328}"/>
          </ac:spMkLst>
        </pc:spChg>
        <pc:spChg chg="del">
          <ac:chgData name="Jääskeläinen Aukusti" userId="9d1f3b01-a059-49ea-a98d-d63998ac2643" providerId="ADAL" clId="{06FCCD6C-0394-431A-A4DC-39B04DF8E617}" dt="2022-02-21T07:30:19.667" v="2119" actId="478"/>
          <ac:spMkLst>
            <pc:docMk/>
            <pc:sldMk cId="1946954099" sldId="308"/>
            <ac:spMk id="15" creationId="{4EF337E0-818C-44CD-9B98-1DB01B2B37C3}"/>
          </ac:spMkLst>
        </pc:spChg>
        <pc:spChg chg="del">
          <ac:chgData name="Jääskeläinen Aukusti" userId="9d1f3b01-a059-49ea-a98d-d63998ac2643" providerId="ADAL" clId="{06FCCD6C-0394-431A-A4DC-39B04DF8E617}" dt="2022-02-21T07:38:25.199" v="2209" actId="478"/>
          <ac:spMkLst>
            <pc:docMk/>
            <pc:sldMk cId="1946954099" sldId="308"/>
            <ac:spMk id="19" creationId="{53D37CD8-ACA8-4CEC-98C1-3C34FA6DF9C7}"/>
          </ac:spMkLst>
        </pc:spChg>
        <pc:spChg chg="add mod">
          <ac:chgData name="Jääskeläinen Aukusti" userId="9d1f3b01-a059-49ea-a98d-d63998ac2643" providerId="ADAL" clId="{06FCCD6C-0394-431A-A4DC-39B04DF8E617}" dt="2022-02-21T07:51:40.025" v="3345" actId="113"/>
          <ac:spMkLst>
            <pc:docMk/>
            <pc:sldMk cId="1946954099" sldId="308"/>
            <ac:spMk id="20" creationId="{8C1F8155-798B-406D-8DB4-AD384CD54319}"/>
          </ac:spMkLst>
        </pc:spChg>
        <pc:spChg chg="add mod">
          <ac:chgData name="Jääskeläinen Aukusti" userId="9d1f3b01-a059-49ea-a98d-d63998ac2643" providerId="ADAL" clId="{06FCCD6C-0394-431A-A4DC-39B04DF8E617}" dt="2022-02-21T07:57:44.834" v="3910" actId="20577"/>
          <ac:spMkLst>
            <pc:docMk/>
            <pc:sldMk cId="1946954099" sldId="308"/>
            <ac:spMk id="21" creationId="{AA207C77-8EA2-49ED-A12F-1AE71C989173}"/>
          </ac:spMkLst>
        </pc:spChg>
        <pc:graphicFrameChg chg="del">
          <ac:chgData name="Jääskeläinen Aukusti" userId="9d1f3b01-a059-49ea-a98d-d63998ac2643" providerId="ADAL" clId="{06FCCD6C-0394-431A-A4DC-39B04DF8E617}" dt="2022-02-21T07:30:19.667" v="2119" actId="478"/>
          <ac:graphicFrameMkLst>
            <pc:docMk/>
            <pc:sldMk cId="1946954099" sldId="308"/>
            <ac:graphicFrameMk id="10" creationId="{673C9B63-9059-455F-B859-C733997EAF22}"/>
          </ac:graphicFrameMkLst>
        </pc:graphicFrameChg>
        <pc:graphicFrameChg chg="add mod">
          <ac:chgData name="Jääskeläinen Aukusti" userId="9d1f3b01-a059-49ea-a98d-d63998ac2643" providerId="ADAL" clId="{06FCCD6C-0394-431A-A4DC-39B04DF8E617}" dt="2022-02-21T07:43:37.119" v="2640" actId="14100"/>
          <ac:graphicFrameMkLst>
            <pc:docMk/>
            <pc:sldMk cId="1946954099" sldId="308"/>
            <ac:graphicFrameMk id="11" creationId="{DE9AF486-2C1B-4DA2-B4AF-3A6566E1FE7E}"/>
          </ac:graphicFrameMkLst>
        </pc:graphicFrameChg>
        <pc:graphicFrameChg chg="add del mod">
          <ac:chgData name="Jääskeläinen Aukusti" userId="9d1f3b01-a059-49ea-a98d-d63998ac2643" providerId="ADAL" clId="{06FCCD6C-0394-431A-A4DC-39B04DF8E617}" dt="2022-02-21T07:43:35.014" v="2639" actId="478"/>
          <ac:graphicFrameMkLst>
            <pc:docMk/>
            <pc:sldMk cId="1946954099" sldId="308"/>
            <ac:graphicFrameMk id="12" creationId="{A4B196A4-7388-4F88-9825-53A41B7CE829}"/>
          </ac:graphicFrameMkLst>
        </pc:graphicFrameChg>
        <pc:graphicFrameChg chg="del">
          <ac:chgData name="Jääskeläinen Aukusti" userId="9d1f3b01-a059-49ea-a98d-d63998ac2643" providerId="ADAL" clId="{06FCCD6C-0394-431A-A4DC-39B04DF8E617}" dt="2022-02-21T07:30:19.667" v="2119" actId="478"/>
          <ac:graphicFrameMkLst>
            <pc:docMk/>
            <pc:sldMk cId="1946954099" sldId="308"/>
            <ac:graphicFrameMk id="14" creationId="{476C0513-B548-40F4-9DE8-A8EE9748DBE7}"/>
          </ac:graphicFrameMkLst>
        </pc:graphicFrameChg>
        <pc:graphicFrameChg chg="del">
          <ac:chgData name="Jääskeläinen Aukusti" userId="9d1f3b01-a059-49ea-a98d-d63998ac2643" providerId="ADAL" clId="{06FCCD6C-0394-431A-A4DC-39B04DF8E617}" dt="2022-02-21T07:31:04.689" v="2122" actId="478"/>
          <ac:graphicFrameMkLst>
            <pc:docMk/>
            <pc:sldMk cId="1946954099" sldId="308"/>
            <ac:graphicFrameMk id="16" creationId="{6366BBB3-1F3F-41D0-B7AB-F43DA5DCE7DF}"/>
          </ac:graphicFrameMkLst>
        </pc:graphicFrameChg>
        <pc:graphicFrameChg chg="add del mod">
          <ac:chgData name="Jääskeläinen Aukusti" userId="9d1f3b01-a059-49ea-a98d-d63998ac2643" providerId="ADAL" clId="{06FCCD6C-0394-431A-A4DC-39B04DF8E617}" dt="2022-02-21T07:36:55.485" v="2157" actId="478"/>
          <ac:graphicFrameMkLst>
            <pc:docMk/>
            <pc:sldMk cId="1946954099" sldId="308"/>
            <ac:graphicFrameMk id="17" creationId="{D8B3FBB9-9C49-D04F-9A54-EE25CA9BB54C}"/>
          </ac:graphicFrameMkLst>
        </pc:graphicFrameChg>
        <pc:graphicFrameChg chg="add mod">
          <ac:chgData name="Jääskeläinen Aukusti" userId="9d1f3b01-a059-49ea-a98d-d63998ac2643" providerId="ADAL" clId="{06FCCD6C-0394-431A-A4DC-39B04DF8E617}" dt="2022-02-21T07:43:39.145" v="2641" actId="14100"/>
          <ac:graphicFrameMkLst>
            <pc:docMk/>
            <pc:sldMk cId="1946954099" sldId="308"/>
            <ac:graphicFrameMk id="18" creationId="{0157E405-B156-4296-94D6-742B26782293}"/>
          </ac:graphicFrameMkLst>
        </pc:graphicFrameChg>
      </pc:sldChg>
      <pc:sldChg chg="addSp delSp modSp add mod addCm modCm">
        <pc:chgData name="Jääskeläinen Aukusti" userId="9d1f3b01-a059-49ea-a98d-d63998ac2643" providerId="ADAL" clId="{06FCCD6C-0394-431A-A4DC-39B04DF8E617}" dt="2022-03-28T15:01:58.042" v="14136" actId="113"/>
        <pc:sldMkLst>
          <pc:docMk/>
          <pc:sldMk cId="1471441072" sldId="309"/>
        </pc:sldMkLst>
        <pc:spChg chg="mod">
          <ac:chgData name="Jääskeläinen Aukusti" userId="9d1f3b01-a059-49ea-a98d-d63998ac2643" providerId="ADAL" clId="{06FCCD6C-0394-431A-A4DC-39B04DF8E617}" dt="2022-02-21T08:39:00.732" v="6160" actId="20577"/>
          <ac:spMkLst>
            <pc:docMk/>
            <pc:sldMk cId="1471441072" sldId="309"/>
            <ac:spMk id="2" creationId="{3AECD629-88DA-47CF-AF36-8758E9370608}"/>
          </ac:spMkLst>
        </pc:spChg>
        <pc:spChg chg="add del mod">
          <ac:chgData name="Jääskeläinen Aukusti" userId="9d1f3b01-a059-49ea-a98d-d63998ac2643" providerId="ADAL" clId="{06FCCD6C-0394-431A-A4DC-39B04DF8E617}" dt="2022-02-21T08:25:20.695" v="4657" actId="478"/>
          <ac:spMkLst>
            <pc:docMk/>
            <pc:sldMk cId="1471441072" sldId="309"/>
            <ac:spMk id="8" creationId="{DCF6296B-246D-4ECE-9217-FC18D0F53E4C}"/>
          </ac:spMkLst>
        </pc:spChg>
        <pc:spChg chg="add mod">
          <ac:chgData name="Jääskeläinen Aukusti" userId="9d1f3b01-a059-49ea-a98d-d63998ac2643" providerId="ADAL" clId="{06FCCD6C-0394-431A-A4DC-39B04DF8E617}" dt="2022-03-28T15:01:58.042" v="14136" actId="113"/>
          <ac:spMkLst>
            <pc:docMk/>
            <pc:sldMk cId="1471441072" sldId="309"/>
            <ac:spMk id="9" creationId="{7B883018-E42E-4A8A-9E91-9F357EB57D1A}"/>
          </ac:spMkLst>
        </pc:spChg>
        <pc:spChg chg="add mod">
          <ac:chgData name="Jääskeläinen Aukusti" userId="9d1f3b01-a059-49ea-a98d-d63998ac2643" providerId="ADAL" clId="{06FCCD6C-0394-431A-A4DC-39B04DF8E617}" dt="2022-02-21T08:27:24.343" v="4845" actId="1036"/>
          <ac:spMkLst>
            <pc:docMk/>
            <pc:sldMk cId="1471441072" sldId="309"/>
            <ac:spMk id="10" creationId="{45A9CD44-3543-42AA-919F-E2A7F3B329AB}"/>
          </ac:spMkLst>
        </pc:spChg>
        <pc:graphicFrameChg chg="add del mod">
          <ac:chgData name="Jääskeläinen Aukusti" userId="9d1f3b01-a059-49ea-a98d-d63998ac2643" providerId="ADAL" clId="{06FCCD6C-0394-431A-A4DC-39B04DF8E617}" dt="2022-02-21T08:17:04.098" v="4150" actId="478"/>
          <ac:graphicFrameMkLst>
            <pc:docMk/>
            <pc:sldMk cId="1471441072" sldId="309"/>
            <ac:graphicFrameMk id="6" creationId="{4C1555FA-E1DD-45B4-BB79-4B90F7E6ADBA}"/>
          </ac:graphicFrameMkLst>
        </pc:graphicFrameChg>
        <pc:graphicFrameChg chg="add mod">
          <ac:chgData name="Jääskeläinen Aukusti" userId="9d1f3b01-a059-49ea-a98d-d63998ac2643" providerId="ADAL" clId="{06FCCD6C-0394-431A-A4DC-39B04DF8E617}" dt="2022-02-21T08:17:18.039" v="4156" actId="1076"/>
          <ac:graphicFrameMkLst>
            <pc:docMk/>
            <pc:sldMk cId="1471441072" sldId="309"/>
            <ac:graphicFrameMk id="7" creationId="{4C1555FA-E1DD-45B4-BB79-4B90F7E6ADBA}"/>
          </ac:graphicFrameMkLst>
        </pc:graphicFrameChg>
        <pc:graphicFrameChg chg="del">
          <ac:chgData name="Jääskeläinen Aukusti" userId="9d1f3b01-a059-49ea-a98d-d63998ac2643" providerId="ADAL" clId="{06FCCD6C-0394-431A-A4DC-39B04DF8E617}" dt="2022-02-21T07:43:30.982" v="2636" actId="478"/>
          <ac:graphicFrameMkLst>
            <pc:docMk/>
            <pc:sldMk cId="1471441072" sldId="309"/>
            <ac:graphicFrameMk id="11" creationId="{DE9AF486-2C1B-4DA2-B4AF-3A6566E1FE7E}"/>
          </ac:graphicFrameMkLst>
        </pc:graphicFrameChg>
        <pc:graphicFrameChg chg="del mod">
          <ac:chgData name="Jääskeläinen Aukusti" userId="9d1f3b01-a059-49ea-a98d-d63998ac2643" providerId="ADAL" clId="{06FCCD6C-0394-431A-A4DC-39B04DF8E617}" dt="2022-02-21T08:03:46.507" v="3919" actId="478"/>
          <ac:graphicFrameMkLst>
            <pc:docMk/>
            <pc:sldMk cId="1471441072" sldId="309"/>
            <ac:graphicFrameMk id="12" creationId="{A4B196A4-7388-4F88-9825-53A41B7CE829}"/>
          </ac:graphicFrameMkLst>
        </pc:graphicFrameChg>
        <pc:graphicFrameChg chg="del">
          <ac:chgData name="Jääskeläinen Aukusti" userId="9d1f3b01-a059-49ea-a98d-d63998ac2643" providerId="ADAL" clId="{06FCCD6C-0394-431A-A4DC-39B04DF8E617}" dt="2022-02-21T07:43:32.008" v="2637" actId="478"/>
          <ac:graphicFrameMkLst>
            <pc:docMk/>
            <pc:sldMk cId="1471441072" sldId="309"/>
            <ac:graphicFrameMk id="18" creationId="{0157E405-B156-4296-94D6-742B26782293}"/>
          </ac:graphicFrameMkLst>
        </pc:graphicFrameChg>
      </pc:sldChg>
      <pc:sldChg chg="add del mod modShow">
        <pc:chgData name="Jääskeläinen Aukusti" userId="9d1f3b01-a059-49ea-a98d-d63998ac2643" providerId="ADAL" clId="{06FCCD6C-0394-431A-A4DC-39B04DF8E617}" dt="2022-02-21T08:24:30.882" v="4653" actId="2696"/>
        <pc:sldMkLst>
          <pc:docMk/>
          <pc:sldMk cId="1232597940" sldId="310"/>
        </pc:sldMkLst>
      </pc:sldChg>
      <pc:sldChg chg="addSp delSp modSp add mod">
        <pc:chgData name="Jääskeläinen Aukusti" userId="9d1f3b01-a059-49ea-a98d-d63998ac2643" providerId="ADAL" clId="{06FCCD6C-0394-431A-A4DC-39B04DF8E617}" dt="2022-02-21T15:48:38.325" v="13829" actId="113"/>
        <pc:sldMkLst>
          <pc:docMk/>
          <pc:sldMk cId="1288885987" sldId="311"/>
        </pc:sldMkLst>
        <pc:spChg chg="mod">
          <ac:chgData name="Jääskeläinen Aukusti" userId="9d1f3b01-a059-49ea-a98d-d63998ac2643" providerId="ADAL" clId="{06FCCD6C-0394-431A-A4DC-39B04DF8E617}" dt="2022-02-21T08:38:41.971" v="6126" actId="20577"/>
          <ac:spMkLst>
            <pc:docMk/>
            <pc:sldMk cId="1288885987" sldId="311"/>
            <ac:spMk id="2" creationId="{3AECD629-88DA-47CF-AF36-8758E9370608}"/>
          </ac:spMkLst>
        </pc:spChg>
        <pc:spChg chg="add mod">
          <ac:chgData name="Jääskeläinen Aukusti" userId="9d1f3b01-a059-49ea-a98d-d63998ac2643" providerId="ADAL" clId="{06FCCD6C-0394-431A-A4DC-39B04DF8E617}" dt="2022-02-21T08:13:23.346" v="4136" actId="120"/>
          <ac:spMkLst>
            <pc:docMk/>
            <pc:sldMk cId="1288885987" sldId="311"/>
            <ac:spMk id="3" creationId="{EBD96B04-3A6A-4EC1-8698-8A04C0585C65}"/>
          </ac:spMkLst>
        </pc:spChg>
        <pc:spChg chg="mod">
          <ac:chgData name="Jääskeläinen Aukusti" userId="9d1f3b01-a059-49ea-a98d-d63998ac2643" providerId="ADAL" clId="{06FCCD6C-0394-431A-A4DC-39B04DF8E617}" dt="2022-02-21T15:48:38.325" v="13829" actId="113"/>
          <ac:spMkLst>
            <pc:docMk/>
            <pc:sldMk cId="1288885987" sldId="311"/>
            <ac:spMk id="20" creationId="{8C1F8155-798B-406D-8DB4-AD384CD54319}"/>
          </ac:spMkLst>
        </pc:spChg>
        <pc:graphicFrameChg chg="add mod">
          <ac:chgData name="Jääskeläinen Aukusti" userId="9d1f3b01-a059-49ea-a98d-d63998ac2643" providerId="ADAL" clId="{06FCCD6C-0394-431A-A4DC-39B04DF8E617}" dt="2022-02-21T08:12:39.437" v="4089" actId="1582"/>
          <ac:graphicFrameMkLst>
            <pc:docMk/>
            <pc:sldMk cId="1288885987" sldId="311"/>
            <ac:graphicFrameMk id="7" creationId="{0157E405-B156-4296-94D6-742B26782293}"/>
          </ac:graphicFrameMkLst>
        </pc:graphicFrameChg>
        <pc:graphicFrameChg chg="mod">
          <ac:chgData name="Jääskeläinen Aukusti" userId="9d1f3b01-a059-49ea-a98d-d63998ac2643" providerId="ADAL" clId="{06FCCD6C-0394-431A-A4DC-39B04DF8E617}" dt="2022-02-21T08:09:25.206" v="3951" actId="1076"/>
          <ac:graphicFrameMkLst>
            <pc:docMk/>
            <pc:sldMk cId="1288885987" sldId="311"/>
            <ac:graphicFrameMk id="11" creationId="{DE9AF486-2C1B-4DA2-B4AF-3A6566E1FE7E}"/>
          </ac:graphicFrameMkLst>
        </pc:graphicFrameChg>
        <pc:graphicFrameChg chg="del">
          <ac:chgData name="Jääskeläinen Aukusti" userId="9d1f3b01-a059-49ea-a98d-d63998ac2643" providerId="ADAL" clId="{06FCCD6C-0394-431A-A4DC-39B04DF8E617}" dt="2022-02-21T08:08:05.040" v="3942" actId="478"/>
          <ac:graphicFrameMkLst>
            <pc:docMk/>
            <pc:sldMk cId="1288885987" sldId="311"/>
            <ac:graphicFrameMk id="18" creationId="{0157E405-B156-4296-94D6-742B26782293}"/>
          </ac:graphicFrameMkLst>
        </pc:graphicFrameChg>
      </pc:sldChg>
      <pc:sldChg chg="add del">
        <pc:chgData name="Jääskeläinen Aukusti" userId="9d1f3b01-a059-49ea-a98d-d63998ac2643" providerId="ADAL" clId="{06FCCD6C-0394-431A-A4DC-39B04DF8E617}" dt="2022-02-21T08:53:52.358" v="6683" actId="47"/>
        <pc:sldMkLst>
          <pc:docMk/>
          <pc:sldMk cId="239110244" sldId="312"/>
        </pc:sldMkLst>
      </pc:sldChg>
      <pc:sldChg chg="modSp add mod">
        <pc:chgData name="Jääskeläinen Aukusti" userId="9d1f3b01-a059-49ea-a98d-d63998ac2643" providerId="ADAL" clId="{06FCCD6C-0394-431A-A4DC-39B04DF8E617}" dt="2022-02-21T09:14:46.087" v="7776" actId="403"/>
        <pc:sldMkLst>
          <pc:docMk/>
          <pc:sldMk cId="3175132777" sldId="312"/>
        </pc:sldMkLst>
        <pc:spChg chg="mod">
          <ac:chgData name="Jääskeläinen Aukusti" userId="9d1f3b01-a059-49ea-a98d-d63998ac2643" providerId="ADAL" clId="{06FCCD6C-0394-431A-A4DC-39B04DF8E617}" dt="2022-02-21T09:14:46.087" v="7776" actId="403"/>
          <ac:spMkLst>
            <pc:docMk/>
            <pc:sldMk cId="3175132777" sldId="312"/>
            <ac:spMk id="2" creationId="{4A986D4B-0891-4A1E-9B37-1A60607CCB8B}"/>
          </ac:spMkLst>
        </pc:spChg>
        <pc:spChg chg="mod">
          <ac:chgData name="Jääskeläinen Aukusti" userId="9d1f3b01-a059-49ea-a98d-d63998ac2643" providerId="ADAL" clId="{06FCCD6C-0394-431A-A4DC-39B04DF8E617}" dt="2022-02-21T08:56:49.324" v="7014" actId="20577"/>
          <ac:spMkLst>
            <pc:docMk/>
            <pc:sldMk cId="3175132777" sldId="312"/>
            <ac:spMk id="13" creationId="{2AF02C92-6015-487A-9927-0BC7ED20210B}"/>
          </ac:spMkLst>
        </pc:spChg>
      </pc:sldChg>
      <pc:sldChg chg="modSp add mod">
        <pc:chgData name="Jääskeläinen Aukusti" userId="9d1f3b01-a059-49ea-a98d-d63998ac2643" providerId="ADAL" clId="{06FCCD6C-0394-431A-A4DC-39B04DF8E617}" dt="2022-02-21T09:14:50.626" v="7777" actId="255"/>
        <pc:sldMkLst>
          <pc:docMk/>
          <pc:sldMk cId="3548056957" sldId="313"/>
        </pc:sldMkLst>
        <pc:spChg chg="mod">
          <ac:chgData name="Jääskeläinen Aukusti" userId="9d1f3b01-a059-49ea-a98d-d63998ac2643" providerId="ADAL" clId="{06FCCD6C-0394-431A-A4DC-39B04DF8E617}" dt="2022-02-21T09:14:50.626" v="7777" actId="255"/>
          <ac:spMkLst>
            <pc:docMk/>
            <pc:sldMk cId="3548056957" sldId="313"/>
            <ac:spMk id="2" creationId="{4A986D4B-0891-4A1E-9B37-1A60607CCB8B}"/>
          </ac:spMkLst>
        </pc:spChg>
        <pc:spChg chg="mod">
          <ac:chgData name="Jääskeläinen Aukusti" userId="9d1f3b01-a059-49ea-a98d-d63998ac2643" providerId="ADAL" clId="{06FCCD6C-0394-431A-A4DC-39B04DF8E617}" dt="2022-02-21T09:01:48.043" v="7226" actId="20577"/>
          <ac:spMkLst>
            <pc:docMk/>
            <pc:sldMk cId="3548056957" sldId="313"/>
            <ac:spMk id="13" creationId="{2AF02C92-6015-487A-9927-0BC7ED20210B}"/>
          </ac:spMkLst>
        </pc:spChg>
      </pc:sldChg>
      <pc:sldChg chg="addSp delSp modSp add mod modShow">
        <pc:chgData name="Jääskeläinen Aukusti" userId="9d1f3b01-a059-49ea-a98d-d63998ac2643" providerId="ADAL" clId="{06FCCD6C-0394-431A-A4DC-39B04DF8E617}" dt="2022-03-28T15:04:17.681" v="14214" actId="6549"/>
        <pc:sldMkLst>
          <pc:docMk/>
          <pc:sldMk cId="3016551043" sldId="314"/>
        </pc:sldMkLst>
        <pc:spChg chg="mod">
          <ac:chgData name="Jääskeläinen Aukusti" userId="9d1f3b01-a059-49ea-a98d-d63998ac2643" providerId="ADAL" clId="{06FCCD6C-0394-431A-A4DC-39B04DF8E617}" dt="2022-02-21T09:16:02.408" v="7789" actId="404"/>
          <ac:spMkLst>
            <pc:docMk/>
            <pc:sldMk cId="3016551043" sldId="314"/>
            <ac:spMk id="2" creationId="{4A986D4B-0891-4A1E-9B37-1A60607CCB8B}"/>
          </ac:spMkLst>
        </pc:spChg>
        <pc:spChg chg="del">
          <ac:chgData name="Jääskeläinen Aukusti" userId="9d1f3b01-a059-49ea-a98d-d63998ac2643" providerId="ADAL" clId="{06FCCD6C-0394-431A-A4DC-39B04DF8E617}" dt="2022-02-21T09:02:42.958" v="7230" actId="478"/>
          <ac:spMkLst>
            <pc:docMk/>
            <pc:sldMk cId="3016551043" sldId="314"/>
            <ac:spMk id="5" creationId="{FB71C970-690D-4F8E-9F32-84E8AA79038D}"/>
          </ac:spMkLst>
        </pc:spChg>
        <pc:spChg chg="del">
          <ac:chgData name="Jääskeläinen Aukusti" userId="9d1f3b01-a059-49ea-a98d-d63998ac2643" providerId="ADAL" clId="{06FCCD6C-0394-431A-A4DC-39B04DF8E617}" dt="2022-02-21T09:03:11.520" v="7241" actId="478"/>
          <ac:spMkLst>
            <pc:docMk/>
            <pc:sldMk cId="3016551043" sldId="314"/>
            <ac:spMk id="7" creationId="{71C5EC83-B56D-437C-86FD-27A666A8CA0C}"/>
          </ac:spMkLst>
        </pc:spChg>
        <pc:spChg chg="add mod">
          <ac:chgData name="Jääskeläinen Aukusti" userId="9d1f3b01-a059-49ea-a98d-d63998ac2643" providerId="ADAL" clId="{06FCCD6C-0394-431A-A4DC-39B04DF8E617}" dt="2022-03-28T15:04:17.681" v="14214" actId="6549"/>
          <ac:spMkLst>
            <pc:docMk/>
            <pc:sldMk cId="3016551043" sldId="314"/>
            <ac:spMk id="7" creationId="{F360C68E-DACC-4460-82BD-5BEDF85980B6}"/>
          </ac:spMkLst>
        </pc:spChg>
        <pc:spChg chg="del">
          <ac:chgData name="Jääskeläinen Aukusti" userId="9d1f3b01-a059-49ea-a98d-d63998ac2643" providerId="ADAL" clId="{06FCCD6C-0394-431A-A4DC-39B04DF8E617}" dt="2022-02-21T09:02:42.210" v="7229" actId="478"/>
          <ac:spMkLst>
            <pc:docMk/>
            <pc:sldMk cId="3016551043" sldId="314"/>
            <ac:spMk id="8" creationId="{41FF0284-BADB-4BBA-81AF-1D0628F29FD3}"/>
          </ac:spMkLst>
        </pc:spChg>
        <pc:spChg chg="del">
          <ac:chgData name="Jääskeläinen Aukusti" userId="9d1f3b01-a059-49ea-a98d-d63998ac2643" providerId="ADAL" clId="{06FCCD6C-0394-431A-A4DC-39B04DF8E617}" dt="2022-02-21T09:03:12.528" v="7242" actId="478"/>
          <ac:spMkLst>
            <pc:docMk/>
            <pc:sldMk cId="3016551043" sldId="314"/>
            <ac:spMk id="9" creationId="{4FAB90B1-C1B8-4655-81DE-B035D7BD0098}"/>
          </ac:spMkLst>
        </pc:spChg>
        <pc:spChg chg="add mod">
          <ac:chgData name="Jääskeläinen Aukusti" userId="9d1f3b01-a059-49ea-a98d-d63998ac2643" providerId="ADAL" clId="{06FCCD6C-0394-431A-A4DC-39B04DF8E617}" dt="2022-02-21T15:56:41.735" v="13892" actId="14100"/>
          <ac:spMkLst>
            <pc:docMk/>
            <pc:sldMk cId="3016551043" sldId="314"/>
            <ac:spMk id="11" creationId="{00AEA38F-D1CB-4872-BAB6-912396F34696}"/>
          </ac:spMkLst>
        </pc:spChg>
        <pc:spChg chg="add del mod">
          <ac:chgData name="Jääskeläinen Aukusti" userId="9d1f3b01-a059-49ea-a98d-d63998ac2643" providerId="ADAL" clId="{06FCCD6C-0394-431A-A4DC-39B04DF8E617}" dt="2022-02-21T15:52:41.262" v="13850"/>
          <ac:spMkLst>
            <pc:docMk/>
            <pc:sldMk cId="3016551043" sldId="314"/>
            <ac:spMk id="12" creationId="{7849B2CD-C707-4F4B-9F52-2C51D249ECAA}"/>
          </ac:spMkLst>
        </pc:spChg>
        <pc:spChg chg="del">
          <ac:chgData name="Jääskeläinen Aukusti" userId="9d1f3b01-a059-49ea-a98d-d63998ac2643" providerId="ADAL" clId="{06FCCD6C-0394-431A-A4DC-39B04DF8E617}" dt="2022-02-21T09:03:13.521" v="7243" actId="478"/>
          <ac:spMkLst>
            <pc:docMk/>
            <pc:sldMk cId="3016551043" sldId="314"/>
            <ac:spMk id="13" creationId="{2AF02C92-6015-487A-9927-0BC7ED20210B}"/>
          </ac:spMkLst>
        </pc:spChg>
        <pc:spChg chg="add del mod">
          <ac:chgData name="Jääskeläinen Aukusti" userId="9d1f3b01-a059-49ea-a98d-d63998ac2643" providerId="ADAL" clId="{06FCCD6C-0394-431A-A4DC-39B04DF8E617}" dt="2022-02-21T15:52:41.262" v="13852"/>
          <ac:spMkLst>
            <pc:docMk/>
            <pc:sldMk cId="3016551043" sldId="314"/>
            <ac:spMk id="14" creationId="{E6E087DC-951D-436D-90A9-5ED24CC9C0D0}"/>
          </ac:spMkLst>
        </pc:spChg>
        <pc:spChg chg="add del mod">
          <ac:chgData name="Jääskeläinen Aukusti" userId="9d1f3b01-a059-49ea-a98d-d63998ac2643" providerId="ADAL" clId="{06FCCD6C-0394-431A-A4DC-39B04DF8E617}" dt="2022-02-21T15:52:44.048" v="13855" actId="478"/>
          <ac:spMkLst>
            <pc:docMk/>
            <pc:sldMk cId="3016551043" sldId="314"/>
            <ac:spMk id="15" creationId="{5A619D33-C956-492C-9EAB-CA9237BE205E}"/>
          </ac:spMkLst>
        </pc:spChg>
        <pc:graphicFrameChg chg="del">
          <ac:chgData name="Jääskeläinen Aukusti" userId="9d1f3b01-a059-49ea-a98d-d63998ac2643" providerId="ADAL" clId="{06FCCD6C-0394-431A-A4DC-39B04DF8E617}" dt="2022-02-21T09:02:40.250" v="7228" actId="478"/>
          <ac:graphicFrameMkLst>
            <pc:docMk/>
            <pc:sldMk cId="3016551043" sldId="314"/>
            <ac:graphicFrameMk id="10" creationId="{D5BA72CC-0043-4FB0-BDE5-385E5CFC549E}"/>
          </ac:graphicFrameMkLst>
        </pc:graphicFrameChg>
      </pc:sldChg>
      <pc:sldChg chg="modSp add mod ord">
        <pc:chgData name="Jääskeläinen Aukusti" userId="9d1f3b01-a059-49ea-a98d-d63998ac2643" providerId="ADAL" clId="{06FCCD6C-0394-431A-A4DC-39B04DF8E617}" dt="2022-03-28T15:39:43.653" v="14265" actId="20577"/>
        <pc:sldMkLst>
          <pc:docMk/>
          <pc:sldMk cId="3394920776" sldId="315"/>
        </pc:sldMkLst>
        <pc:spChg chg="mod">
          <ac:chgData name="Jääskeläinen Aukusti" userId="9d1f3b01-a059-49ea-a98d-d63998ac2643" providerId="ADAL" clId="{06FCCD6C-0394-431A-A4DC-39B04DF8E617}" dt="2022-02-21T09:43:16.525" v="8367" actId="20577"/>
          <ac:spMkLst>
            <pc:docMk/>
            <pc:sldMk cId="3394920776" sldId="315"/>
            <ac:spMk id="2" creationId="{0CD00AB7-7F45-4959-AD57-7CEE33F80638}"/>
          </ac:spMkLst>
        </pc:spChg>
        <pc:spChg chg="mod">
          <ac:chgData name="Jääskeläinen Aukusti" userId="9d1f3b01-a059-49ea-a98d-d63998ac2643" providerId="ADAL" clId="{06FCCD6C-0394-431A-A4DC-39B04DF8E617}" dt="2022-03-28T15:39:43.653" v="14265" actId="20577"/>
          <ac:spMkLst>
            <pc:docMk/>
            <pc:sldMk cId="3394920776" sldId="315"/>
            <ac:spMk id="3" creationId="{6132248F-816C-44CA-AD0F-9894FB432D95}"/>
          </ac:spMkLst>
        </pc:spChg>
        <pc:spChg chg="mod">
          <ac:chgData name="Jääskeläinen Aukusti" userId="9d1f3b01-a059-49ea-a98d-d63998ac2643" providerId="ADAL" clId="{06FCCD6C-0394-431A-A4DC-39B04DF8E617}" dt="2022-02-21T15:39:20.338" v="13826" actId="20577"/>
          <ac:spMkLst>
            <pc:docMk/>
            <pc:sldMk cId="3394920776" sldId="315"/>
            <ac:spMk id="6" creationId="{CFDA2C8D-B08D-4526-8E2C-FA99954FB4B8}"/>
          </ac:spMkLst>
        </pc:spChg>
        <pc:spChg chg="mod">
          <ac:chgData name="Jääskeläinen Aukusti" userId="9d1f3b01-a059-49ea-a98d-d63998ac2643" providerId="ADAL" clId="{06FCCD6C-0394-431A-A4DC-39B04DF8E617}" dt="2022-02-21T09:54:05.605" v="9302" actId="20577"/>
          <ac:spMkLst>
            <pc:docMk/>
            <pc:sldMk cId="3394920776" sldId="315"/>
            <ac:spMk id="12" creationId="{9190034E-FC3B-4639-AEDA-53F0E7B4F84B}"/>
          </ac:spMkLst>
        </pc:spChg>
      </pc:sldChg>
      <pc:sldChg chg="addSp delSp modSp add mod ord">
        <pc:chgData name="Jääskeläinen Aukusti" userId="9d1f3b01-a059-49ea-a98d-d63998ac2643" providerId="ADAL" clId="{06FCCD6C-0394-431A-A4DC-39B04DF8E617}" dt="2022-02-21T11:09:11.210" v="12314" actId="20577"/>
        <pc:sldMkLst>
          <pc:docMk/>
          <pc:sldMk cId="1614325924" sldId="316"/>
        </pc:sldMkLst>
        <pc:spChg chg="del">
          <ac:chgData name="Jääskeläinen Aukusti" userId="9d1f3b01-a059-49ea-a98d-d63998ac2643" providerId="ADAL" clId="{06FCCD6C-0394-431A-A4DC-39B04DF8E617}" dt="2022-02-21T10:01:07.230" v="9339" actId="478"/>
          <ac:spMkLst>
            <pc:docMk/>
            <pc:sldMk cId="1614325924" sldId="316"/>
            <ac:spMk id="2" creationId="{FF58C0A0-7017-4500-BE0E-8D9CD297FD5B}"/>
          </ac:spMkLst>
        </pc:spChg>
        <pc:spChg chg="mod">
          <ac:chgData name="Jääskeläinen Aukusti" userId="9d1f3b01-a059-49ea-a98d-d63998ac2643" providerId="ADAL" clId="{06FCCD6C-0394-431A-A4DC-39B04DF8E617}" dt="2022-02-21T11:09:11.210" v="12314" actId="20577"/>
          <ac:spMkLst>
            <pc:docMk/>
            <pc:sldMk cId="1614325924" sldId="316"/>
            <ac:spMk id="5" creationId="{134E1432-06D8-40BB-94C4-2E47F1FB9D39}"/>
          </ac:spMkLst>
        </pc:spChg>
        <pc:spChg chg="add mod">
          <ac:chgData name="Jääskeläinen Aukusti" userId="9d1f3b01-a059-49ea-a98d-d63998ac2643" providerId="ADAL" clId="{06FCCD6C-0394-431A-A4DC-39B04DF8E617}" dt="2022-02-21T10:20:33.086" v="9748" actId="1076"/>
          <ac:spMkLst>
            <pc:docMk/>
            <pc:sldMk cId="1614325924" sldId="316"/>
            <ac:spMk id="8" creationId="{0F802416-C813-4872-90C5-286B5CF8D83F}"/>
          </ac:spMkLst>
        </pc:spChg>
        <pc:spChg chg="add mod">
          <ac:chgData name="Jääskeläinen Aukusti" userId="9d1f3b01-a059-49ea-a98d-d63998ac2643" providerId="ADAL" clId="{06FCCD6C-0394-431A-A4DC-39B04DF8E617}" dt="2022-02-21T11:07:26.921" v="12293" actId="20577"/>
          <ac:spMkLst>
            <pc:docMk/>
            <pc:sldMk cId="1614325924" sldId="316"/>
            <ac:spMk id="10" creationId="{6D0C50EC-FCDB-41A7-BD64-4650C2D3EDD0}"/>
          </ac:spMkLst>
        </pc:spChg>
        <pc:spChg chg="del">
          <ac:chgData name="Jääskeläinen Aukusti" userId="9d1f3b01-a059-49ea-a98d-d63998ac2643" providerId="ADAL" clId="{06FCCD6C-0394-431A-A4DC-39B04DF8E617}" dt="2022-02-21T10:01:08.698" v="9340" actId="478"/>
          <ac:spMkLst>
            <pc:docMk/>
            <pc:sldMk cId="1614325924" sldId="316"/>
            <ac:spMk id="13" creationId="{C11CF6DF-CA96-47B8-8274-B7604F58E9DD}"/>
          </ac:spMkLst>
        </pc:spChg>
        <pc:graphicFrameChg chg="add mod">
          <ac:chgData name="Jääskeläinen Aukusti" userId="9d1f3b01-a059-49ea-a98d-d63998ac2643" providerId="ADAL" clId="{06FCCD6C-0394-431A-A4DC-39B04DF8E617}" dt="2022-02-21T10:13:06.219" v="9699" actId="20577"/>
          <ac:graphicFrameMkLst>
            <pc:docMk/>
            <pc:sldMk cId="1614325924" sldId="316"/>
            <ac:graphicFrameMk id="6" creationId="{576677AF-08B7-4053-A2B7-3C8096C7B517}"/>
          </ac:graphicFrameMkLst>
        </pc:graphicFrameChg>
        <pc:graphicFrameChg chg="add del mod">
          <ac:chgData name="Jääskeläinen Aukusti" userId="9d1f3b01-a059-49ea-a98d-d63998ac2643" providerId="ADAL" clId="{06FCCD6C-0394-431A-A4DC-39B04DF8E617}" dt="2022-02-21T10:17:19.936" v="9736" actId="478"/>
          <ac:graphicFrameMkLst>
            <pc:docMk/>
            <pc:sldMk cId="1614325924" sldId="316"/>
            <ac:graphicFrameMk id="7" creationId="{9A9237A1-A1AF-4C4C-B0E3-3177BE2AE9F9}"/>
          </ac:graphicFrameMkLst>
        </pc:graphicFrameChg>
        <pc:graphicFrameChg chg="add mod">
          <ac:chgData name="Jääskeläinen Aukusti" userId="9d1f3b01-a059-49ea-a98d-d63998ac2643" providerId="ADAL" clId="{06FCCD6C-0394-431A-A4DC-39B04DF8E617}" dt="2022-02-21T11:01:49.644" v="11728" actId="1076"/>
          <ac:graphicFrameMkLst>
            <pc:docMk/>
            <pc:sldMk cId="1614325924" sldId="316"/>
            <ac:graphicFrameMk id="9" creationId="{1F9436CF-D843-4E3C-BE04-174EE0BD52A7}"/>
          </ac:graphicFrameMkLst>
        </pc:graphicFrameChg>
      </pc:sldChg>
      <pc:sldChg chg="addSp delSp modSp add del mod ord">
        <pc:chgData name="Jääskeläinen Aukusti" userId="9d1f3b01-a059-49ea-a98d-d63998ac2643" providerId="ADAL" clId="{06FCCD6C-0394-431A-A4DC-39B04DF8E617}" dt="2022-02-21T11:11:27.910" v="12370" actId="47"/>
        <pc:sldMkLst>
          <pc:docMk/>
          <pc:sldMk cId="547395475" sldId="317"/>
        </pc:sldMkLst>
        <pc:spChg chg="add mod">
          <ac:chgData name="Jääskeläinen Aukusti" userId="9d1f3b01-a059-49ea-a98d-d63998ac2643" providerId="ADAL" clId="{06FCCD6C-0394-431A-A4DC-39B04DF8E617}" dt="2022-02-21T10:46:33.582" v="10824" actId="20577"/>
          <ac:spMkLst>
            <pc:docMk/>
            <pc:sldMk cId="547395475" sldId="317"/>
            <ac:spMk id="2" creationId="{C3156316-63D7-45FC-9A8E-F4E85D2BC998}"/>
          </ac:spMkLst>
        </pc:spChg>
        <pc:spChg chg="mod">
          <ac:chgData name="Jääskeläinen Aukusti" userId="9d1f3b01-a059-49ea-a98d-d63998ac2643" providerId="ADAL" clId="{06FCCD6C-0394-431A-A4DC-39B04DF8E617}" dt="2022-02-21T10:22:40.402" v="9760" actId="20577"/>
          <ac:spMkLst>
            <pc:docMk/>
            <pc:sldMk cId="547395475" sldId="317"/>
            <ac:spMk id="5" creationId="{134E1432-06D8-40BB-94C4-2E47F1FB9D39}"/>
          </ac:spMkLst>
        </pc:spChg>
        <pc:graphicFrameChg chg="del">
          <ac:chgData name="Jääskeläinen Aukusti" userId="9d1f3b01-a059-49ea-a98d-d63998ac2643" providerId="ADAL" clId="{06FCCD6C-0394-431A-A4DC-39B04DF8E617}" dt="2022-02-21T10:22:37.314" v="9758" actId="478"/>
          <ac:graphicFrameMkLst>
            <pc:docMk/>
            <pc:sldMk cId="547395475" sldId="317"/>
            <ac:graphicFrameMk id="6" creationId="{576677AF-08B7-4053-A2B7-3C8096C7B517}"/>
          </ac:graphicFrameMkLst>
        </pc:graphicFrameChg>
        <pc:graphicFrameChg chg="add mod">
          <ac:chgData name="Jääskeläinen Aukusti" userId="9d1f3b01-a059-49ea-a98d-d63998ac2643" providerId="ADAL" clId="{06FCCD6C-0394-431A-A4DC-39B04DF8E617}" dt="2022-02-21T11:01:44.807" v="11727" actId="1076"/>
          <ac:graphicFrameMkLst>
            <pc:docMk/>
            <pc:sldMk cId="547395475" sldId="317"/>
            <ac:graphicFrameMk id="7" creationId="{5D222A1F-7665-49E3-B74A-169A4E9A1911}"/>
          </ac:graphicFrameMkLst>
        </pc:graphicFrameChg>
        <pc:graphicFrameChg chg="del">
          <ac:chgData name="Jääskeläinen Aukusti" userId="9d1f3b01-a059-49ea-a98d-d63998ac2643" providerId="ADAL" clId="{06FCCD6C-0394-431A-A4DC-39B04DF8E617}" dt="2022-02-21T10:22:38.447" v="9759" actId="478"/>
          <ac:graphicFrameMkLst>
            <pc:docMk/>
            <pc:sldMk cId="547395475" sldId="317"/>
            <ac:graphicFrameMk id="9" creationId="{1F9436CF-D843-4E3C-BE04-174EE0BD52A7}"/>
          </ac:graphicFrameMkLst>
        </pc:graphicFrameChg>
      </pc:sldChg>
      <pc:sldChg chg="addSp delSp modSp add mod">
        <pc:chgData name="Jääskeläinen Aukusti" userId="9d1f3b01-a059-49ea-a98d-d63998ac2643" providerId="ADAL" clId="{06FCCD6C-0394-431A-A4DC-39B04DF8E617}" dt="2022-02-21T11:11:55.351" v="12377" actId="114"/>
        <pc:sldMkLst>
          <pc:docMk/>
          <pc:sldMk cId="1874477234" sldId="318"/>
        </pc:sldMkLst>
        <pc:spChg chg="mod">
          <ac:chgData name="Jääskeläinen Aukusti" userId="9d1f3b01-a059-49ea-a98d-d63998ac2643" providerId="ADAL" clId="{06FCCD6C-0394-431A-A4DC-39B04DF8E617}" dt="2022-02-21T11:11:55.351" v="12377" actId="114"/>
          <ac:spMkLst>
            <pc:docMk/>
            <pc:sldMk cId="1874477234" sldId="318"/>
            <ac:spMk id="2" creationId="{C3156316-63D7-45FC-9A8E-F4E85D2BC998}"/>
          </ac:spMkLst>
        </pc:spChg>
        <pc:spChg chg="mod">
          <ac:chgData name="Jääskeläinen Aukusti" userId="9d1f3b01-a059-49ea-a98d-d63998ac2643" providerId="ADAL" clId="{06FCCD6C-0394-431A-A4DC-39B04DF8E617}" dt="2022-02-21T11:09:20.504" v="12320" actId="20577"/>
          <ac:spMkLst>
            <pc:docMk/>
            <pc:sldMk cId="1874477234" sldId="318"/>
            <ac:spMk id="5" creationId="{134E1432-06D8-40BB-94C4-2E47F1FB9D39}"/>
          </ac:spMkLst>
        </pc:spChg>
        <pc:spChg chg="add mod">
          <ac:chgData name="Jääskeläinen Aukusti" userId="9d1f3b01-a059-49ea-a98d-d63998ac2643" providerId="ADAL" clId="{06FCCD6C-0394-431A-A4DC-39B04DF8E617}" dt="2022-02-21T10:59:07.954" v="11702" actId="20577"/>
          <ac:spMkLst>
            <pc:docMk/>
            <pc:sldMk cId="1874477234" sldId="318"/>
            <ac:spMk id="11" creationId="{335240BB-0B62-4EFB-8F59-70E3877366E7}"/>
          </ac:spMkLst>
        </pc:spChg>
        <pc:graphicFrameChg chg="add mod">
          <ac:chgData name="Jääskeläinen Aukusti" userId="9d1f3b01-a059-49ea-a98d-d63998ac2643" providerId="ADAL" clId="{06FCCD6C-0394-431A-A4DC-39B04DF8E617}" dt="2022-02-21T10:48:29.367" v="10832"/>
          <ac:graphicFrameMkLst>
            <pc:docMk/>
            <pc:sldMk cId="1874477234" sldId="318"/>
            <ac:graphicFrameMk id="6" creationId="{560E7797-7EB0-44C5-BA50-FA9000733DA9}"/>
          </ac:graphicFrameMkLst>
        </pc:graphicFrameChg>
        <pc:graphicFrameChg chg="add del">
          <ac:chgData name="Jääskeläinen Aukusti" userId="9d1f3b01-a059-49ea-a98d-d63998ac2643" providerId="ADAL" clId="{06FCCD6C-0394-431A-A4DC-39B04DF8E617}" dt="2022-02-21T10:48:33.058" v="10836" actId="478"/>
          <ac:graphicFrameMkLst>
            <pc:docMk/>
            <pc:sldMk cId="1874477234" sldId="318"/>
            <ac:graphicFrameMk id="7" creationId="{5D222A1F-7665-49E3-B74A-169A4E9A1911}"/>
          </ac:graphicFrameMkLst>
        </pc:graphicFrameChg>
        <pc:graphicFrameChg chg="add del mod">
          <ac:chgData name="Jääskeläinen Aukusti" userId="9d1f3b01-a059-49ea-a98d-d63998ac2643" providerId="ADAL" clId="{06FCCD6C-0394-431A-A4DC-39B04DF8E617}" dt="2022-02-21T10:49:46.736" v="10872" actId="478"/>
          <ac:graphicFrameMkLst>
            <pc:docMk/>
            <pc:sldMk cId="1874477234" sldId="318"/>
            <ac:graphicFrameMk id="9" creationId="{560E7797-7EB0-44C5-BA50-FA9000733DA9}"/>
          </ac:graphicFrameMkLst>
        </pc:graphicFrameChg>
        <pc:graphicFrameChg chg="add mod">
          <ac:chgData name="Jääskeläinen Aukusti" userId="9d1f3b01-a059-49ea-a98d-d63998ac2643" providerId="ADAL" clId="{06FCCD6C-0394-431A-A4DC-39B04DF8E617}" dt="2022-02-21T11:01:33.776" v="11723" actId="1076"/>
          <ac:graphicFrameMkLst>
            <pc:docMk/>
            <pc:sldMk cId="1874477234" sldId="318"/>
            <ac:graphicFrameMk id="10" creationId="{560E7797-7EB0-44C5-BA50-FA9000733DA9}"/>
          </ac:graphicFrameMkLst>
        </pc:graphicFrameChg>
      </pc:sldChg>
      <pc:sldChg chg="addSp delSp modSp add del mod">
        <pc:chgData name="Jääskeläinen Aukusti" userId="9d1f3b01-a059-49ea-a98d-d63998ac2643" providerId="ADAL" clId="{06FCCD6C-0394-431A-A4DC-39B04DF8E617}" dt="2022-02-21T11:10:25.881" v="12336" actId="2696"/>
        <pc:sldMkLst>
          <pc:docMk/>
          <pc:sldMk cId="3988955725" sldId="319"/>
        </pc:sldMkLst>
        <pc:spChg chg="mod">
          <ac:chgData name="Jääskeläinen Aukusti" userId="9d1f3b01-a059-49ea-a98d-d63998ac2643" providerId="ADAL" clId="{06FCCD6C-0394-431A-A4DC-39B04DF8E617}" dt="2022-02-21T11:07:41.010" v="12294" actId="1076"/>
          <ac:spMkLst>
            <pc:docMk/>
            <pc:sldMk cId="3988955725" sldId="319"/>
            <ac:spMk id="2" creationId="{C3156316-63D7-45FC-9A8E-F4E85D2BC998}"/>
          </ac:spMkLst>
        </pc:spChg>
        <pc:spChg chg="mod">
          <ac:chgData name="Jääskeläinen Aukusti" userId="9d1f3b01-a059-49ea-a98d-d63998ac2643" providerId="ADAL" clId="{06FCCD6C-0394-431A-A4DC-39B04DF8E617}" dt="2022-02-21T11:01:59.826" v="11729" actId="20577"/>
          <ac:spMkLst>
            <pc:docMk/>
            <pc:sldMk cId="3988955725" sldId="319"/>
            <ac:spMk id="5" creationId="{134E1432-06D8-40BB-94C4-2E47F1FB9D39}"/>
          </ac:spMkLst>
        </pc:spChg>
        <pc:spChg chg="del">
          <ac:chgData name="Jääskeläinen Aukusti" userId="9d1f3b01-a059-49ea-a98d-d63998ac2643" providerId="ADAL" clId="{06FCCD6C-0394-431A-A4DC-39B04DF8E617}" dt="2022-02-21T11:04:01.016" v="11880" actId="478"/>
          <ac:spMkLst>
            <pc:docMk/>
            <pc:sldMk cId="3988955725" sldId="319"/>
            <ac:spMk id="11" creationId="{335240BB-0B62-4EFB-8F59-70E3877366E7}"/>
          </ac:spMkLst>
        </pc:spChg>
        <pc:graphicFrameChg chg="add del mod">
          <ac:chgData name="Jääskeläinen Aukusti" userId="9d1f3b01-a059-49ea-a98d-d63998ac2643" providerId="ADAL" clId="{06FCCD6C-0394-431A-A4DC-39B04DF8E617}" dt="2022-02-21T11:03:17.656" v="11818" actId="478"/>
          <ac:graphicFrameMkLst>
            <pc:docMk/>
            <pc:sldMk cId="3988955725" sldId="319"/>
            <ac:graphicFrameMk id="7" creationId="{421CC675-38DD-4189-8FFC-0C071FAF458D}"/>
          </ac:graphicFrameMkLst>
        </pc:graphicFrameChg>
        <pc:graphicFrameChg chg="add mod">
          <ac:chgData name="Jääskeläinen Aukusti" userId="9d1f3b01-a059-49ea-a98d-d63998ac2643" providerId="ADAL" clId="{06FCCD6C-0394-431A-A4DC-39B04DF8E617}" dt="2022-02-21T11:03:41.063" v="11828" actId="113"/>
          <ac:graphicFrameMkLst>
            <pc:docMk/>
            <pc:sldMk cId="3988955725" sldId="319"/>
            <ac:graphicFrameMk id="9" creationId="{421CC675-38DD-4189-8FFC-0C071FAF458D}"/>
          </ac:graphicFrameMkLst>
        </pc:graphicFrameChg>
        <pc:graphicFrameChg chg="del">
          <ac:chgData name="Jääskeläinen Aukusti" userId="9d1f3b01-a059-49ea-a98d-d63998ac2643" providerId="ADAL" clId="{06FCCD6C-0394-431A-A4DC-39B04DF8E617}" dt="2022-02-21T11:00:50.440" v="11707" actId="478"/>
          <ac:graphicFrameMkLst>
            <pc:docMk/>
            <pc:sldMk cId="3988955725" sldId="319"/>
            <ac:graphicFrameMk id="10" creationId="{560E7797-7EB0-44C5-BA50-FA9000733DA9}"/>
          </ac:graphicFrameMkLst>
        </pc:graphicFrameChg>
      </pc:sldChg>
      <pc:sldChg chg="addSp modSp add mod ord">
        <pc:chgData name="Jääskeläinen Aukusti" userId="9d1f3b01-a059-49ea-a98d-d63998ac2643" providerId="ADAL" clId="{06FCCD6C-0394-431A-A4DC-39B04DF8E617}" dt="2022-02-21T11:11:22.842" v="12369"/>
        <pc:sldMkLst>
          <pc:docMk/>
          <pc:sldMk cId="3623599884" sldId="320"/>
        </pc:sldMkLst>
        <pc:spChg chg="mod">
          <ac:chgData name="Jääskeläinen Aukusti" userId="9d1f3b01-a059-49ea-a98d-d63998ac2643" providerId="ADAL" clId="{06FCCD6C-0394-431A-A4DC-39B04DF8E617}" dt="2022-02-21T11:09:37.626" v="12327" actId="6549"/>
          <ac:spMkLst>
            <pc:docMk/>
            <pc:sldMk cId="3623599884" sldId="320"/>
            <ac:spMk id="2" creationId="{C3156316-63D7-45FC-9A8E-F4E85D2BC998}"/>
          </ac:spMkLst>
        </pc:spChg>
        <pc:spChg chg="mod">
          <ac:chgData name="Jääskeläinen Aukusti" userId="9d1f3b01-a059-49ea-a98d-d63998ac2643" providerId="ADAL" clId="{06FCCD6C-0394-431A-A4DC-39B04DF8E617}" dt="2022-02-21T11:11:12.528" v="12367" actId="20577"/>
          <ac:spMkLst>
            <pc:docMk/>
            <pc:sldMk cId="3623599884" sldId="320"/>
            <ac:spMk id="5" creationId="{134E1432-06D8-40BB-94C4-2E47F1FB9D39}"/>
          </ac:spMkLst>
        </pc:spChg>
        <pc:spChg chg="mod">
          <ac:chgData name="Jääskeläinen Aukusti" userId="9d1f3b01-a059-49ea-a98d-d63998ac2643" providerId="ADAL" clId="{06FCCD6C-0394-431A-A4DC-39B04DF8E617}" dt="2022-02-21T11:11:05.522" v="12346" actId="1076"/>
          <ac:spMkLst>
            <pc:docMk/>
            <pc:sldMk cId="3623599884" sldId="320"/>
            <ac:spMk id="8" creationId="{0F802416-C813-4872-90C5-286B5CF8D83F}"/>
          </ac:spMkLst>
        </pc:spChg>
        <pc:spChg chg="add mod">
          <ac:chgData name="Jääskeläinen Aukusti" userId="9d1f3b01-a059-49ea-a98d-d63998ac2643" providerId="ADAL" clId="{06FCCD6C-0394-431A-A4DC-39B04DF8E617}" dt="2022-02-21T11:09:52.281" v="12331" actId="255"/>
          <ac:spMkLst>
            <pc:docMk/>
            <pc:sldMk cId="3623599884" sldId="320"/>
            <ac:spMk id="9" creationId="{92F9D861-B335-41ED-AEE1-E930A5F5B3B7}"/>
          </ac:spMkLst>
        </pc:spChg>
        <pc:graphicFrameChg chg="add mod">
          <ac:chgData name="Jääskeläinen Aukusti" userId="9d1f3b01-a059-49ea-a98d-d63998ac2643" providerId="ADAL" clId="{06FCCD6C-0394-431A-A4DC-39B04DF8E617}" dt="2022-02-21T11:11:02.073" v="12345" actId="14100"/>
          <ac:graphicFrameMkLst>
            <pc:docMk/>
            <pc:sldMk cId="3623599884" sldId="320"/>
            <ac:graphicFrameMk id="6" creationId="{57B51E5E-BE8E-4077-9666-547519F53E1E}"/>
          </ac:graphicFrameMkLst>
        </pc:graphicFrameChg>
        <pc:graphicFrameChg chg="mod">
          <ac:chgData name="Jääskeläinen Aukusti" userId="9d1f3b01-a059-49ea-a98d-d63998ac2643" providerId="ADAL" clId="{06FCCD6C-0394-431A-A4DC-39B04DF8E617}" dt="2022-02-21T11:10:59.668" v="12344" actId="14100"/>
          <ac:graphicFrameMkLst>
            <pc:docMk/>
            <pc:sldMk cId="3623599884" sldId="320"/>
            <ac:graphicFrameMk id="7" creationId="{5D222A1F-7665-49E3-B74A-169A4E9A1911}"/>
          </ac:graphicFrameMkLst>
        </pc:graphicFrameChg>
      </pc:sldChg>
      <pc:sldChg chg="add">
        <pc:chgData name="Jääskeläinen Aukusti" userId="9d1f3b01-a059-49ea-a98d-d63998ac2643" providerId="ADAL" clId="{06FCCD6C-0394-431A-A4DC-39B04DF8E617}" dt="2022-02-21T15:44:50.356" v="13827" actId="2890"/>
        <pc:sldMkLst>
          <pc:docMk/>
          <pc:sldMk cId="2681630234" sldId="322"/>
        </pc:sldMkLst>
      </pc:sldChg>
      <pc:sldChg chg="addSp delSp modSp add mod">
        <pc:chgData name="Jääskeläinen Aukusti" userId="9d1f3b01-a059-49ea-a98d-d63998ac2643" providerId="ADAL" clId="{06FCCD6C-0394-431A-A4DC-39B04DF8E617}" dt="2022-03-28T16:29:22.059" v="18481" actId="113"/>
        <pc:sldMkLst>
          <pc:docMk/>
          <pc:sldMk cId="2000714158" sldId="323"/>
        </pc:sldMkLst>
        <pc:spChg chg="del">
          <ac:chgData name="Jääskeläinen Aukusti" userId="9d1f3b01-a059-49ea-a98d-d63998ac2643" providerId="ADAL" clId="{06FCCD6C-0394-431A-A4DC-39B04DF8E617}" dt="2022-02-21T16:00:35.732" v="13896" actId="478"/>
          <ac:spMkLst>
            <pc:docMk/>
            <pc:sldMk cId="2000714158" sldId="323"/>
            <ac:spMk id="3" creationId="{01A0FA75-4B21-44A3-9534-A07322B65198}"/>
          </ac:spMkLst>
        </pc:spChg>
        <pc:spChg chg="del">
          <ac:chgData name="Jääskeläinen Aukusti" userId="9d1f3b01-a059-49ea-a98d-d63998ac2643" providerId="ADAL" clId="{06FCCD6C-0394-431A-A4DC-39B04DF8E617}" dt="2022-02-21T16:00:41.419" v="13901" actId="478"/>
          <ac:spMkLst>
            <pc:docMk/>
            <pc:sldMk cId="2000714158" sldId="323"/>
            <ac:spMk id="4" creationId="{D59D1D51-7F92-4C85-AA8E-9436FE68E775}"/>
          </ac:spMkLst>
        </pc:spChg>
        <pc:spChg chg="del">
          <ac:chgData name="Jääskeläinen Aukusti" userId="9d1f3b01-a059-49ea-a98d-d63998ac2643" providerId="ADAL" clId="{06FCCD6C-0394-431A-A4DC-39B04DF8E617}" dt="2022-02-21T16:00:40.563" v="13900" actId="478"/>
          <ac:spMkLst>
            <pc:docMk/>
            <pc:sldMk cId="2000714158" sldId="323"/>
            <ac:spMk id="5" creationId="{3D92757B-4240-44C4-8012-3BC1BBD5E692}"/>
          </ac:spMkLst>
        </pc:spChg>
        <pc:spChg chg="add mod">
          <ac:chgData name="Jääskeläinen Aukusti" userId="9d1f3b01-a059-49ea-a98d-d63998ac2643" providerId="ADAL" clId="{06FCCD6C-0394-431A-A4DC-39B04DF8E617}" dt="2022-02-21T16:13:12.799" v="13954" actId="14100"/>
          <ac:spMkLst>
            <pc:docMk/>
            <pc:sldMk cId="2000714158" sldId="323"/>
            <ac:spMk id="11" creationId="{BBC7487C-145E-411C-A0BA-3BDE2FDF6946}"/>
          </ac:spMkLst>
        </pc:spChg>
        <pc:spChg chg="add mod">
          <ac:chgData name="Jääskeläinen Aukusti" userId="9d1f3b01-a059-49ea-a98d-d63998ac2643" providerId="ADAL" clId="{06FCCD6C-0394-431A-A4DC-39B04DF8E617}" dt="2022-03-28T15:55:23.128" v="15384" actId="20577"/>
          <ac:spMkLst>
            <pc:docMk/>
            <pc:sldMk cId="2000714158" sldId="323"/>
            <ac:spMk id="12" creationId="{98D0D9CF-77D9-4764-8AF0-211C7898089C}"/>
          </ac:spMkLst>
        </pc:spChg>
        <pc:spChg chg="del">
          <ac:chgData name="Jääskeläinen Aukusti" userId="9d1f3b01-a059-49ea-a98d-d63998ac2643" providerId="ADAL" clId="{06FCCD6C-0394-431A-A4DC-39B04DF8E617}" dt="2022-02-21T16:00:37.468" v="13897" actId="478"/>
          <ac:spMkLst>
            <pc:docMk/>
            <pc:sldMk cId="2000714158" sldId="323"/>
            <ac:spMk id="13" creationId="{75CAE4E3-99DE-4E9F-993C-4E780B4B9A74}"/>
          </ac:spMkLst>
        </pc:spChg>
        <pc:spChg chg="del">
          <ac:chgData name="Jääskeläinen Aukusti" userId="9d1f3b01-a059-49ea-a98d-d63998ac2643" providerId="ADAL" clId="{06FCCD6C-0394-431A-A4DC-39B04DF8E617}" dt="2022-02-21T16:00:39.541" v="13899" actId="478"/>
          <ac:spMkLst>
            <pc:docMk/>
            <pc:sldMk cId="2000714158" sldId="323"/>
            <ac:spMk id="14" creationId="{2988F1B1-E8CF-4CD0-8CD6-291AF34C6FB9}"/>
          </ac:spMkLst>
        </pc:spChg>
        <pc:spChg chg="del">
          <ac:chgData name="Jääskeläinen Aukusti" userId="9d1f3b01-a059-49ea-a98d-d63998ac2643" providerId="ADAL" clId="{06FCCD6C-0394-431A-A4DC-39B04DF8E617}" dt="2022-02-21T16:00:34.262" v="13895" actId="478"/>
          <ac:spMkLst>
            <pc:docMk/>
            <pc:sldMk cId="2000714158" sldId="323"/>
            <ac:spMk id="15" creationId="{DD312852-7FD5-44F9-930E-96EFCB8EEBB3}"/>
          </ac:spMkLst>
        </pc:spChg>
        <pc:spChg chg="del">
          <ac:chgData name="Jääskeläinen Aukusti" userId="9d1f3b01-a059-49ea-a98d-d63998ac2643" providerId="ADAL" clId="{06FCCD6C-0394-431A-A4DC-39B04DF8E617}" dt="2022-02-21T16:00:33.129" v="13894" actId="478"/>
          <ac:spMkLst>
            <pc:docMk/>
            <pc:sldMk cId="2000714158" sldId="323"/>
            <ac:spMk id="16" creationId="{4DBA297F-1F8E-4BF6-9710-F1206CA34F22}"/>
          </ac:spMkLst>
        </pc:spChg>
        <pc:spChg chg="del">
          <ac:chgData name="Jääskeläinen Aukusti" userId="9d1f3b01-a059-49ea-a98d-d63998ac2643" providerId="ADAL" clId="{06FCCD6C-0394-431A-A4DC-39B04DF8E617}" dt="2022-02-21T16:00:38.281" v="13898" actId="478"/>
          <ac:spMkLst>
            <pc:docMk/>
            <pc:sldMk cId="2000714158" sldId="323"/>
            <ac:spMk id="17" creationId="{F32E4E13-B164-486B-95D9-1BCEC20CA122}"/>
          </ac:spMkLst>
        </pc:spChg>
        <pc:spChg chg="add mod">
          <ac:chgData name="Jääskeläinen Aukusti" userId="9d1f3b01-a059-49ea-a98d-d63998ac2643" providerId="ADAL" clId="{06FCCD6C-0394-431A-A4DC-39B04DF8E617}" dt="2022-03-28T16:29:22.059" v="18481" actId="113"/>
          <ac:spMkLst>
            <pc:docMk/>
            <pc:sldMk cId="2000714158" sldId="323"/>
            <ac:spMk id="18" creationId="{59B91B16-E82C-41BF-A8C6-FED8126975EF}"/>
          </ac:spMkLst>
        </pc:spChg>
        <pc:spChg chg="add mod">
          <ac:chgData name="Jääskeläinen Aukusti" userId="9d1f3b01-a059-49ea-a98d-d63998ac2643" providerId="ADAL" clId="{06FCCD6C-0394-431A-A4DC-39B04DF8E617}" dt="2022-03-28T16:28:07.701" v="18470" actId="14100"/>
          <ac:spMkLst>
            <pc:docMk/>
            <pc:sldMk cId="2000714158" sldId="323"/>
            <ac:spMk id="19" creationId="{07F21636-F0B9-4E46-9823-A20B06F78EBD}"/>
          </ac:spMkLst>
        </pc:spChg>
        <pc:spChg chg="add mod">
          <ac:chgData name="Jääskeläinen Aukusti" userId="9d1f3b01-a059-49ea-a98d-d63998ac2643" providerId="ADAL" clId="{06FCCD6C-0394-431A-A4DC-39B04DF8E617}" dt="2022-03-28T15:54:12.095" v="15335" actId="113"/>
          <ac:spMkLst>
            <pc:docMk/>
            <pc:sldMk cId="2000714158" sldId="323"/>
            <ac:spMk id="20" creationId="{F09BFF9B-7078-4183-9425-ED407EBA39C0}"/>
          </ac:spMkLst>
        </pc:spChg>
        <pc:spChg chg="add mod">
          <ac:chgData name="Jääskeläinen Aukusti" userId="9d1f3b01-a059-49ea-a98d-d63998ac2643" providerId="ADAL" clId="{06FCCD6C-0394-431A-A4DC-39B04DF8E617}" dt="2022-02-21T16:03:16.294" v="13936" actId="1076"/>
          <ac:spMkLst>
            <pc:docMk/>
            <pc:sldMk cId="2000714158" sldId="323"/>
            <ac:spMk id="21" creationId="{01B47724-4ACE-4D5A-891A-C4DC4DC2663E}"/>
          </ac:spMkLst>
        </pc:spChg>
        <pc:spChg chg="add mod">
          <ac:chgData name="Jääskeläinen Aukusti" userId="9d1f3b01-a059-49ea-a98d-d63998ac2643" providerId="ADAL" clId="{06FCCD6C-0394-431A-A4DC-39B04DF8E617}" dt="2022-02-21T16:11:59.300" v="13949" actId="1076"/>
          <ac:spMkLst>
            <pc:docMk/>
            <pc:sldMk cId="2000714158" sldId="323"/>
            <ac:spMk id="22" creationId="{ECA6A68B-C7BF-4184-9EF9-B2253D6E42C6}"/>
          </ac:spMkLst>
        </pc:spChg>
      </pc:sldChg>
      <pc:sldChg chg="modSp mod">
        <pc:chgData name="Jääskeläinen Aukusti" userId="9d1f3b01-a059-49ea-a98d-d63998ac2643" providerId="ADAL" clId="{06FCCD6C-0394-431A-A4DC-39B04DF8E617}" dt="2022-03-28T15:06:56.128" v="14216" actId="207"/>
        <pc:sldMkLst>
          <pc:docMk/>
          <pc:sldMk cId="3900343545" sldId="324"/>
        </pc:sldMkLst>
        <pc:spChg chg="mod">
          <ac:chgData name="Jääskeläinen Aukusti" userId="9d1f3b01-a059-49ea-a98d-d63998ac2643" providerId="ADAL" clId="{06FCCD6C-0394-431A-A4DC-39B04DF8E617}" dt="2022-03-28T15:06:56.128" v="14216" actId="207"/>
          <ac:spMkLst>
            <pc:docMk/>
            <pc:sldMk cId="3900343545" sldId="324"/>
            <ac:spMk id="2" creationId="{A61A106D-9EFF-470B-A90F-C20FBB323CC4}"/>
          </ac:spMkLst>
        </pc:spChg>
      </pc:sldChg>
      <pc:sldChg chg="del">
        <pc:chgData name="Jääskeläinen Aukusti" userId="9d1f3b01-a059-49ea-a98d-d63998ac2643" providerId="ADAL" clId="{06FCCD6C-0394-431A-A4DC-39B04DF8E617}" dt="2022-03-28T15:09:46.233" v="14263" actId="47"/>
        <pc:sldMkLst>
          <pc:docMk/>
          <pc:sldMk cId="3982382157" sldId="325"/>
        </pc:sldMkLst>
      </pc:sldChg>
      <pc:sldChg chg="modSp add mod">
        <pc:chgData name="Jääskeläinen Aukusti" userId="9d1f3b01-a059-49ea-a98d-d63998ac2643" providerId="ADAL" clId="{06FCCD6C-0394-431A-A4DC-39B04DF8E617}" dt="2022-03-28T16:51:56.881" v="20681" actId="27636"/>
        <pc:sldMkLst>
          <pc:docMk/>
          <pc:sldMk cId="3509998310" sldId="326"/>
        </pc:sldMkLst>
        <pc:spChg chg="mod">
          <ac:chgData name="Jääskeläinen Aukusti" userId="9d1f3b01-a059-49ea-a98d-d63998ac2643" providerId="ADAL" clId="{06FCCD6C-0394-431A-A4DC-39B04DF8E617}" dt="2022-03-28T15:07:14.178" v="14251" actId="20577"/>
          <ac:spMkLst>
            <pc:docMk/>
            <pc:sldMk cId="3509998310" sldId="326"/>
            <ac:spMk id="2" creationId="{236787D2-60BD-400F-A9A0-C49CF36A0824}"/>
          </ac:spMkLst>
        </pc:spChg>
        <pc:spChg chg="mod">
          <ac:chgData name="Jääskeläinen Aukusti" userId="9d1f3b01-a059-49ea-a98d-d63998ac2643" providerId="ADAL" clId="{06FCCD6C-0394-431A-A4DC-39B04DF8E617}" dt="2022-03-28T16:51:56.881" v="20681" actId="27636"/>
          <ac:spMkLst>
            <pc:docMk/>
            <pc:sldMk cId="3509998310" sldId="326"/>
            <ac:spMk id="3" creationId="{EBDABF17-349E-44D5-B749-66ED11B9F879}"/>
          </ac:spMkLst>
        </pc:spChg>
      </pc:sldChg>
      <pc:sldChg chg="modSp add mod">
        <pc:chgData name="Jääskeläinen Aukusti" userId="9d1f3b01-a059-49ea-a98d-d63998ac2643" providerId="ADAL" clId="{06FCCD6C-0394-431A-A4DC-39B04DF8E617}" dt="2022-03-28T16:49:53.352" v="20380" actId="20577"/>
        <pc:sldMkLst>
          <pc:docMk/>
          <pc:sldMk cId="1784887875" sldId="327"/>
        </pc:sldMkLst>
        <pc:spChg chg="mod">
          <ac:chgData name="Jääskeläinen Aukusti" userId="9d1f3b01-a059-49ea-a98d-d63998ac2643" providerId="ADAL" clId="{06FCCD6C-0394-431A-A4DC-39B04DF8E617}" dt="2022-03-28T16:15:58.599" v="17663" actId="255"/>
          <ac:spMkLst>
            <pc:docMk/>
            <pc:sldMk cId="1784887875" sldId="327"/>
            <ac:spMk id="2" creationId="{EFC31B23-6458-426B-9D73-6632E3EB6EE0}"/>
          </ac:spMkLst>
        </pc:spChg>
        <pc:spChg chg="mod">
          <ac:chgData name="Jääskeläinen Aukusti" userId="9d1f3b01-a059-49ea-a98d-d63998ac2643" providerId="ADAL" clId="{06FCCD6C-0394-431A-A4DC-39B04DF8E617}" dt="2022-03-28T16:49:53.352" v="20380" actId="20577"/>
          <ac:spMkLst>
            <pc:docMk/>
            <pc:sldMk cId="1784887875" sldId="327"/>
            <ac:spMk id="3" creationId="{04257E1F-3AEC-43FF-9944-4E5F702F1D02}"/>
          </ac:spMkLst>
        </pc:spChg>
      </pc:sldChg>
    </pc:docChg>
  </pc:docChgLst>
  <pc:docChgLst>
    <pc:chgData name="Ala-Ketola Sofia" userId="S::sofia.ala-ketola@aalto.fi::4534bbec-13db-43db-a8ff-97d061265dfb" providerId="AD" clId="Web-{529669D9-DC1C-4131-AB18-C2A230420480}"/>
    <pc:docChg chg="modSld">
      <pc:chgData name="Ala-Ketola Sofia" userId="S::sofia.ala-ketola@aalto.fi::4534bbec-13db-43db-a8ff-97d061265dfb" providerId="AD" clId="Web-{529669D9-DC1C-4131-AB18-C2A230420480}" dt="2022-03-21T08:04:28.681" v="1128" actId="14100"/>
      <pc:docMkLst>
        <pc:docMk/>
      </pc:docMkLst>
      <pc:sldChg chg="mod modShow">
        <pc:chgData name="Ala-Ketola Sofia" userId="S::sofia.ala-ketola@aalto.fi::4534bbec-13db-43db-a8ff-97d061265dfb" providerId="AD" clId="Web-{529669D9-DC1C-4131-AB18-C2A230420480}" dt="2022-03-21T07:47:22.402" v="52"/>
        <pc:sldMkLst>
          <pc:docMk/>
          <pc:sldMk cId="2914362728" sldId="268"/>
        </pc:sldMkLst>
      </pc:sldChg>
      <pc:sldChg chg="modSp">
        <pc:chgData name="Ala-Ketola Sofia" userId="S::sofia.ala-ketola@aalto.fi::4534bbec-13db-43db-a8ff-97d061265dfb" providerId="AD" clId="Web-{529669D9-DC1C-4131-AB18-C2A230420480}" dt="2022-03-21T07:50:32.439" v="229" actId="20577"/>
        <pc:sldMkLst>
          <pc:docMk/>
          <pc:sldMk cId="3813733756" sldId="294"/>
        </pc:sldMkLst>
        <pc:spChg chg="mod">
          <ac:chgData name="Ala-Ketola Sofia" userId="S::sofia.ala-ketola@aalto.fi::4534bbec-13db-43db-a8ff-97d061265dfb" providerId="AD" clId="Web-{529669D9-DC1C-4131-AB18-C2A230420480}" dt="2022-03-21T07:50:32.439" v="229" actId="20577"/>
          <ac:spMkLst>
            <pc:docMk/>
            <pc:sldMk cId="3813733756" sldId="294"/>
            <ac:spMk id="3" creationId="{CA2E67B8-B90D-4B87-BA66-CCDE6C5C1EC6}"/>
          </ac:spMkLst>
        </pc:spChg>
      </pc:sldChg>
      <pc:sldChg chg="modSp mod modShow">
        <pc:chgData name="Ala-Ketola Sofia" userId="S::sofia.ala-ketola@aalto.fi::4534bbec-13db-43db-a8ff-97d061265dfb" providerId="AD" clId="Web-{529669D9-DC1C-4131-AB18-C2A230420480}" dt="2022-03-21T07:51:57.926" v="328" actId="20577"/>
        <pc:sldMkLst>
          <pc:docMk/>
          <pc:sldMk cId="474797261" sldId="296"/>
        </pc:sldMkLst>
        <pc:spChg chg="mod">
          <ac:chgData name="Ala-Ketola Sofia" userId="S::sofia.ala-ketola@aalto.fi::4534bbec-13db-43db-a8ff-97d061265dfb" providerId="AD" clId="Web-{529669D9-DC1C-4131-AB18-C2A230420480}" dt="2022-03-21T07:51:57.926" v="328" actId="20577"/>
          <ac:spMkLst>
            <pc:docMk/>
            <pc:sldMk cId="474797261" sldId="296"/>
            <ac:spMk id="2" creationId="{8C4143E4-EDC9-4555-8B98-E72393B453E2}"/>
          </ac:spMkLst>
        </pc:spChg>
      </pc:sldChg>
      <pc:sldChg chg="modSp">
        <pc:chgData name="Ala-Ketola Sofia" userId="S::sofia.ala-ketola@aalto.fi::4534bbec-13db-43db-a8ff-97d061265dfb" providerId="AD" clId="Web-{529669D9-DC1C-4131-AB18-C2A230420480}" dt="2022-03-21T07:51:29.597" v="324" actId="20577"/>
        <pc:sldMkLst>
          <pc:docMk/>
          <pc:sldMk cId="774396122" sldId="297"/>
        </pc:sldMkLst>
        <pc:spChg chg="mod">
          <ac:chgData name="Ala-Ketola Sofia" userId="S::sofia.ala-ketola@aalto.fi::4534bbec-13db-43db-a8ff-97d061265dfb" providerId="AD" clId="Web-{529669D9-DC1C-4131-AB18-C2A230420480}" dt="2022-03-21T07:51:29.597" v="324" actId="20577"/>
          <ac:spMkLst>
            <pc:docMk/>
            <pc:sldMk cId="774396122" sldId="297"/>
            <ac:spMk id="3" creationId="{EBDABF17-349E-44D5-B749-66ED11B9F879}"/>
          </ac:spMkLst>
        </pc:spChg>
      </pc:sldChg>
      <pc:sldChg chg="modSp mod modShow">
        <pc:chgData name="Ala-Ketola Sofia" userId="S::sofia.ala-ketola@aalto.fi::4534bbec-13db-43db-a8ff-97d061265dfb" providerId="AD" clId="Web-{529669D9-DC1C-4131-AB18-C2A230420480}" dt="2022-03-21T07:58:17.233" v="878" actId="20577"/>
        <pc:sldMkLst>
          <pc:docMk/>
          <pc:sldMk cId="1992674358" sldId="299"/>
        </pc:sldMkLst>
        <pc:spChg chg="mod">
          <ac:chgData name="Ala-Ketola Sofia" userId="S::sofia.ala-ketola@aalto.fi::4534bbec-13db-43db-a8ff-97d061265dfb" providerId="AD" clId="Web-{529669D9-DC1C-4131-AB18-C2A230420480}" dt="2022-03-21T07:52:03.863" v="330" actId="1076"/>
          <ac:spMkLst>
            <pc:docMk/>
            <pc:sldMk cId="1992674358" sldId="299"/>
            <ac:spMk id="2" creationId="{EFC31B23-6458-426B-9D73-6632E3EB6EE0}"/>
          </ac:spMkLst>
        </pc:spChg>
        <pc:spChg chg="mod">
          <ac:chgData name="Ala-Ketola Sofia" userId="S::sofia.ala-ketola@aalto.fi::4534bbec-13db-43db-a8ff-97d061265dfb" providerId="AD" clId="Web-{529669D9-DC1C-4131-AB18-C2A230420480}" dt="2022-03-21T07:58:17.233" v="878" actId="20577"/>
          <ac:spMkLst>
            <pc:docMk/>
            <pc:sldMk cId="1992674358" sldId="299"/>
            <ac:spMk id="3" creationId="{04257E1F-3AEC-43FF-9944-4E5F702F1D02}"/>
          </ac:spMkLst>
        </pc:spChg>
      </pc:sldChg>
      <pc:sldChg chg="modSp">
        <pc:chgData name="Ala-Ketola Sofia" userId="S::sofia.ala-ketola@aalto.fi::4534bbec-13db-43db-a8ff-97d061265dfb" providerId="AD" clId="Web-{529669D9-DC1C-4131-AB18-C2A230420480}" dt="2022-03-21T07:49:26.921" v="226" actId="1076"/>
        <pc:sldMkLst>
          <pc:docMk/>
          <pc:sldMk cId="373093621" sldId="321"/>
        </pc:sldMkLst>
        <pc:spChg chg="mod">
          <ac:chgData name="Ala-Ketola Sofia" userId="S::sofia.ala-ketola@aalto.fi::4534bbec-13db-43db-a8ff-97d061265dfb" providerId="AD" clId="Web-{529669D9-DC1C-4131-AB18-C2A230420480}" dt="2022-03-21T07:49:26.921" v="226" actId="1076"/>
          <ac:spMkLst>
            <pc:docMk/>
            <pc:sldMk cId="373093621" sldId="321"/>
            <ac:spMk id="8" creationId="{8D2B00E5-B24C-4862-9366-5B3278E8D24E}"/>
          </ac:spMkLst>
        </pc:spChg>
      </pc:sldChg>
      <pc:sldChg chg="modSp">
        <pc:chgData name="Ala-Ketola Sofia" userId="S::sofia.ala-ketola@aalto.fi::4534bbec-13db-43db-a8ff-97d061265dfb" providerId="AD" clId="Web-{529669D9-DC1C-4131-AB18-C2A230420480}" dt="2022-03-21T08:04:28.681" v="1128" actId="14100"/>
        <pc:sldMkLst>
          <pc:docMk/>
          <pc:sldMk cId="2000714158" sldId="323"/>
        </pc:sldMkLst>
        <pc:spChg chg="mod">
          <ac:chgData name="Ala-Ketola Sofia" userId="S::sofia.ala-ketola@aalto.fi::4534bbec-13db-43db-a8ff-97d061265dfb" providerId="AD" clId="Web-{529669D9-DC1C-4131-AB18-C2A230420480}" dt="2022-03-21T08:04:28.681" v="1128" actId="14100"/>
          <ac:spMkLst>
            <pc:docMk/>
            <pc:sldMk cId="2000714158" sldId="323"/>
            <ac:spMk id="18" creationId="{59B91B16-E82C-41BF-A8C6-FED8126975EF}"/>
          </ac:spMkLst>
        </pc:spChg>
        <pc:spChg chg="mod">
          <ac:chgData name="Ala-Ketola Sofia" userId="S::sofia.ala-ketola@aalto.fi::4534bbec-13db-43db-a8ff-97d061265dfb" providerId="AD" clId="Web-{529669D9-DC1C-4131-AB18-C2A230420480}" dt="2022-03-21T07:59:32.563" v="882" actId="14100"/>
          <ac:spMkLst>
            <pc:docMk/>
            <pc:sldMk cId="2000714158" sldId="323"/>
            <ac:spMk id="19" creationId="{07F21636-F0B9-4E46-9823-A20B06F78EBD}"/>
          </ac:spMkLst>
        </pc:spChg>
      </pc:sldChg>
    </pc:docChg>
  </pc:docChgLst>
  <pc:docChgLst>
    <pc:chgData name="Tähti Ninni" userId="S::ninni.tahti@aalto.fi::81836d71-87be-40bc-9c78-2719e4e51032" providerId="AD" clId="Web-{AAF45139-4C5F-4AE2-9664-6BBED789BF5F}"/>
    <pc:docChg chg="addSld modSld">
      <pc:chgData name="Tähti Ninni" userId="S::ninni.tahti@aalto.fi::81836d71-87be-40bc-9c78-2719e4e51032" providerId="AD" clId="Web-{AAF45139-4C5F-4AE2-9664-6BBED789BF5F}" dt="2022-03-21T21:49:10.040" v="1908" actId="20577"/>
      <pc:docMkLst>
        <pc:docMk/>
      </pc:docMkLst>
      <pc:sldChg chg="modSp">
        <pc:chgData name="Tähti Ninni" userId="S::ninni.tahti@aalto.fi::81836d71-87be-40bc-9c78-2719e4e51032" providerId="AD" clId="Web-{AAF45139-4C5F-4AE2-9664-6BBED789BF5F}" dt="2022-03-21T21:49:10.040" v="1908" actId="20577"/>
        <pc:sldMkLst>
          <pc:docMk/>
          <pc:sldMk cId="774396122" sldId="297"/>
        </pc:sldMkLst>
        <pc:spChg chg="mod">
          <ac:chgData name="Tähti Ninni" userId="S::ninni.tahti@aalto.fi::81836d71-87be-40bc-9c78-2719e4e51032" providerId="AD" clId="Web-{AAF45139-4C5F-4AE2-9664-6BBED789BF5F}" dt="2022-03-21T21:49:10.040" v="1908" actId="20577"/>
          <ac:spMkLst>
            <pc:docMk/>
            <pc:sldMk cId="774396122" sldId="297"/>
            <ac:spMk id="3" creationId="{EBDABF17-349E-44D5-B749-66ED11B9F879}"/>
          </ac:spMkLst>
        </pc:spChg>
      </pc:sldChg>
      <pc:sldChg chg="modSp addCm">
        <pc:chgData name="Tähti Ninni" userId="S::ninni.tahti@aalto.fi::81836d71-87be-40bc-9c78-2719e4e51032" providerId="AD" clId="Web-{AAF45139-4C5F-4AE2-9664-6BBED789BF5F}" dt="2022-03-21T21:47:44.413" v="1897"/>
        <pc:sldMkLst>
          <pc:docMk/>
          <pc:sldMk cId="1992674358" sldId="299"/>
        </pc:sldMkLst>
        <pc:spChg chg="mod">
          <ac:chgData name="Tähti Ninni" userId="S::ninni.tahti@aalto.fi::81836d71-87be-40bc-9c78-2719e4e51032" providerId="AD" clId="Web-{AAF45139-4C5F-4AE2-9664-6BBED789BF5F}" dt="2022-03-21T21:45:56.629" v="1896" actId="20577"/>
          <ac:spMkLst>
            <pc:docMk/>
            <pc:sldMk cId="1992674358" sldId="299"/>
            <ac:spMk id="3" creationId="{04257E1F-3AEC-43FF-9944-4E5F702F1D02}"/>
          </ac:spMkLst>
        </pc:spChg>
      </pc:sldChg>
      <pc:sldChg chg="modSp new">
        <pc:chgData name="Tähti Ninni" userId="S::ninni.tahti@aalto.fi::81836d71-87be-40bc-9c78-2719e4e51032" providerId="AD" clId="Web-{AAF45139-4C5F-4AE2-9664-6BBED789BF5F}" dt="2022-03-21T21:49:04.259" v="1907" actId="20577"/>
        <pc:sldMkLst>
          <pc:docMk/>
          <pc:sldMk cId="3900343545" sldId="324"/>
        </pc:sldMkLst>
        <pc:spChg chg="mod">
          <ac:chgData name="Tähti Ninni" userId="S::ninni.tahti@aalto.fi::81836d71-87be-40bc-9c78-2719e4e51032" providerId="AD" clId="Web-{AAF45139-4C5F-4AE2-9664-6BBED789BF5F}" dt="2022-03-21T21:28:20.481" v="964"/>
          <ac:spMkLst>
            <pc:docMk/>
            <pc:sldMk cId="3900343545" sldId="324"/>
            <ac:spMk id="2" creationId="{A61A106D-9EFF-470B-A90F-C20FBB323CC4}"/>
          </ac:spMkLst>
        </pc:spChg>
        <pc:spChg chg="mod">
          <ac:chgData name="Tähti Ninni" userId="S::ninni.tahti@aalto.fi::81836d71-87be-40bc-9c78-2719e4e51032" providerId="AD" clId="Web-{AAF45139-4C5F-4AE2-9664-6BBED789BF5F}" dt="2022-03-21T21:49:04.259" v="1907" actId="20577"/>
          <ac:spMkLst>
            <pc:docMk/>
            <pc:sldMk cId="3900343545" sldId="324"/>
            <ac:spMk id="3" creationId="{A309FFC5-4D36-469B-BED2-3CD65C7E25F5}"/>
          </ac:spMkLst>
        </pc:spChg>
      </pc:sldChg>
      <pc:sldChg chg="modSp new">
        <pc:chgData name="Tähti Ninni" userId="S::ninni.tahti@aalto.fi::81836d71-87be-40bc-9c78-2719e4e51032" providerId="AD" clId="Web-{AAF45139-4C5F-4AE2-9664-6BBED789BF5F}" dt="2022-03-21T21:08:21.189" v="78" actId="20577"/>
        <pc:sldMkLst>
          <pc:docMk/>
          <pc:sldMk cId="3982382157" sldId="325"/>
        </pc:sldMkLst>
        <pc:spChg chg="mod">
          <ac:chgData name="Tähti Ninni" userId="S::ninni.tahti@aalto.fi::81836d71-87be-40bc-9c78-2719e4e51032" providerId="AD" clId="Web-{AAF45139-4C5F-4AE2-9664-6BBED789BF5F}" dt="2022-03-21T21:08:21.189" v="78" actId="20577"/>
          <ac:spMkLst>
            <pc:docMk/>
            <pc:sldMk cId="3982382157" sldId="325"/>
            <ac:spMk id="2" creationId="{34E7C9AA-25AE-401F-AFBD-9B8AC5896E26}"/>
          </ac:spMkLst>
        </pc:spChg>
      </pc:sldChg>
    </pc:docChg>
  </pc:docChgLst>
  <pc:docChgLst>
    <pc:chgData name="Tähti Ninni" userId="S::ninni.tahti@aalto.fi::81836d71-87be-40bc-9c78-2719e4e51032" providerId="AD" clId="Web-{14AFA1B5-0047-4E7F-B665-DBCCA022C657}"/>
    <pc:docChg chg="modSld">
      <pc:chgData name="Tähti Ninni" userId="S::ninni.tahti@aalto.fi::81836d71-87be-40bc-9c78-2719e4e51032" providerId="AD" clId="Web-{14AFA1B5-0047-4E7F-B665-DBCCA022C657}" dt="2022-02-20T12:00:45.132" v="315" actId="20577"/>
      <pc:docMkLst>
        <pc:docMk/>
      </pc:docMkLst>
      <pc:sldChg chg="modSp">
        <pc:chgData name="Tähti Ninni" userId="S::ninni.tahti@aalto.fi::81836d71-87be-40bc-9c78-2719e4e51032" providerId="AD" clId="Web-{14AFA1B5-0047-4E7F-B665-DBCCA022C657}" dt="2022-02-20T12:00:45.132" v="315" actId="20577"/>
        <pc:sldMkLst>
          <pc:docMk/>
          <pc:sldMk cId="1992674358" sldId="299"/>
        </pc:sldMkLst>
        <pc:spChg chg="mod">
          <ac:chgData name="Tähti Ninni" userId="S::ninni.tahti@aalto.fi::81836d71-87be-40bc-9c78-2719e4e51032" providerId="AD" clId="Web-{14AFA1B5-0047-4E7F-B665-DBCCA022C657}" dt="2022-02-20T12:00:45.132" v="315" actId="20577"/>
          <ac:spMkLst>
            <pc:docMk/>
            <pc:sldMk cId="1992674358" sldId="299"/>
            <ac:spMk id="3" creationId="{04257E1F-3AEC-43FF-9944-4E5F702F1D02}"/>
          </ac:spMkLst>
        </pc:spChg>
      </pc:sldChg>
    </pc:docChg>
  </pc:docChgLst>
  <pc:docChgLst>
    <pc:chgData name="Tähti Ninni" userId="S::ninni.tahti@aalto.fi::81836d71-87be-40bc-9c78-2719e4e51032" providerId="AD" clId="Web-{09466E74-2808-4E6A-A710-CB1CFC208A05}"/>
    <pc:docChg chg="mod modSld">
      <pc:chgData name="Tähti Ninni" userId="S::ninni.tahti@aalto.fi::81836d71-87be-40bc-9c78-2719e4e51032" providerId="AD" clId="Web-{09466E74-2808-4E6A-A710-CB1CFC208A05}" dt="2022-02-21T12:19:51.692" v="664"/>
      <pc:docMkLst>
        <pc:docMk/>
      </pc:docMkLst>
      <pc:sldChg chg="modCm">
        <pc:chgData name="Tähti Ninni" userId="S::ninni.tahti@aalto.fi::81836d71-87be-40bc-9c78-2719e4e51032" providerId="AD" clId="Web-{09466E74-2808-4E6A-A710-CB1CFC208A05}" dt="2022-02-21T12:19:51.692" v="664"/>
        <pc:sldMkLst>
          <pc:docMk/>
          <pc:sldMk cId="2040409323" sldId="271"/>
        </pc:sldMkLst>
      </pc:sldChg>
      <pc:sldChg chg="addSp delSp modSp modCm">
        <pc:chgData name="Tähti Ninni" userId="S::ninni.tahti@aalto.fi::81836d71-87be-40bc-9c78-2719e4e51032" providerId="AD" clId="Web-{09466E74-2808-4E6A-A710-CB1CFC208A05}" dt="2022-02-21T12:06:05.442" v="662" actId="20577"/>
        <pc:sldMkLst>
          <pc:docMk/>
          <pc:sldMk cId="1572126635" sldId="301"/>
        </pc:sldMkLst>
        <pc:spChg chg="mod">
          <ac:chgData name="Tähti Ninni" userId="S::ninni.tahti@aalto.fi::81836d71-87be-40bc-9c78-2719e4e51032" providerId="AD" clId="Web-{09466E74-2808-4E6A-A710-CB1CFC208A05}" dt="2022-02-21T11:55:07.945" v="558" actId="1076"/>
          <ac:spMkLst>
            <pc:docMk/>
            <pc:sldMk cId="1572126635" sldId="301"/>
            <ac:spMk id="2" creationId="{913D778D-8C67-4791-96B2-75B46DA12DC5}"/>
          </ac:spMkLst>
        </pc:spChg>
        <pc:spChg chg="add del mod">
          <ac:chgData name="Tähti Ninni" userId="S::ninni.tahti@aalto.fi::81836d71-87be-40bc-9c78-2719e4e51032" providerId="AD" clId="Web-{09466E74-2808-4E6A-A710-CB1CFC208A05}" dt="2022-02-21T11:55:33.633" v="563" actId="1076"/>
          <ac:spMkLst>
            <pc:docMk/>
            <pc:sldMk cId="1572126635" sldId="301"/>
            <ac:spMk id="3" creationId="{01A0FA75-4B21-44A3-9534-A07322B65198}"/>
          </ac:spMkLst>
        </pc:spChg>
        <pc:spChg chg="add mod ord">
          <ac:chgData name="Tähti Ninni" userId="S::ninni.tahti@aalto.fi::81836d71-87be-40bc-9c78-2719e4e51032" providerId="AD" clId="Web-{09466E74-2808-4E6A-A710-CB1CFC208A05}" dt="2022-02-21T11:55:27.977" v="562" actId="1076"/>
          <ac:spMkLst>
            <pc:docMk/>
            <pc:sldMk cId="1572126635" sldId="301"/>
            <ac:spMk id="4" creationId="{D59D1D51-7F92-4C85-AA8E-9436FE68E775}"/>
          </ac:spMkLst>
        </pc:spChg>
        <pc:spChg chg="add del">
          <ac:chgData name="Tähti Ninni" userId="S::ninni.tahti@aalto.fi::81836d71-87be-40bc-9c78-2719e4e51032" providerId="AD" clId="Web-{09466E74-2808-4E6A-A710-CB1CFC208A05}" dt="2022-02-21T11:51:59.988" v="534"/>
          <ac:spMkLst>
            <pc:docMk/>
            <pc:sldMk cId="1572126635" sldId="301"/>
            <ac:spMk id="5" creationId="{49167994-7D10-4992-BA80-3CAC9AA45FF6}"/>
          </ac:spMkLst>
        </pc:spChg>
        <pc:spChg chg="mod">
          <ac:chgData name="Tähti Ninni" userId="S::ninni.tahti@aalto.fi::81836d71-87be-40bc-9c78-2719e4e51032" providerId="AD" clId="Web-{09466E74-2808-4E6A-A710-CB1CFC208A05}" dt="2022-02-21T11:54:52.164" v="556" actId="1076"/>
          <ac:spMkLst>
            <pc:docMk/>
            <pc:sldMk cId="1572126635" sldId="301"/>
            <ac:spMk id="13" creationId="{75CAE4E3-99DE-4E9F-993C-4E780B4B9A74}"/>
          </ac:spMkLst>
        </pc:spChg>
        <pc:spChg chg="mod">
          <ac:chgData name="Tähti Ninni" userId="S::ninni.tahti@aalto.fi::81836d71-87be-40bc-9c78-2719e4e51032" providerId="AD" clId="Web-{09466E74-2808-4E6A-A710-CB1CFC208A05}" dt="2022-02-21T11:56:00.618" v="566" actId="14100"/>
          <ac:spMkLst>
            <pc:docMk/>
            <pc:sldMk cId="1572126635" sldId="301"/>
            <ac:spMk id="14" creationId="{2988F1B1-E8CF-4CD0-8CD6-291AF34C6FB9}"/>
          </ac:spMkLst>
        </pc:spChg>
        <pc:spChg chg="mod">
          <ac:chgData name="Tähti Ninni" userId="S::ninni.tahti@aalto.fi::81836d71-87be-40bc-9c78-2719e4e51032" providerId="AD" clId="Web-{09466E74-2808-4E6A-A710-CB1CFC208A05}" dt="2022-02-21T12:06:05.442" v="662" actId="20577"/>
          <ac:spMkLst>
            <pc:docMk/>
            <pc:sldMk cId="1572126635" sldId="301"/>
            <ac:spMk id="15" creationId="{DD312852-7FD5-44F9-930E-96EFCB8EEBB3}"/>
          </ac:spMkLst>
        </pc:spChg>
        <pc:spChg chg="mod">
          <ac:chgData name="Tähti Ninni" userId="S::ninni.tahti@aalto.fi::81836d71-87be-40bc-9c78-2719e4e51032" providerId="AD" clId="Web-{09466E74-2808-4E6A-A710-CB1CFC208A05}" dt="2022-02-21T11:55:13.867" v="559" actId="1076"/>
          <ac:spMkLst>
            <pc:docMk/>
            <pc:sldMk cId="1572126635" sldId="301"/>
            <ac:spMk id="16" creationId="{4DBA297F-1F8E-4BF6-9710-F1206CA34F22}"/>
          </ac:spMkLst>
        </pc:spChg>
        <pc:spChg chg="mod">
          <ac:chgData name="Tähti Ninni" userId="S::ninni.tahti@aalto.fi::81836d71-87be-40bc-9c78-2719e4e51032" providerId="AD" clId="Web-{09466E74-2808-4E6A-A710-CB1CFC208A05}" dt="2022-02-21T11:52:39.770" v="541" actId="1076"/>
          <ac:spMkLst>
            <pc:docMk/>
            <pc:sldMk cId="1572126635" sldId="301"/>
            <ac:spMk id="17" creationId="{F32E4E13-B164-486B-95D9-1BCEC20CA122}"/>
          </ac:spMkLst>
        </pc:spChg>
      </pc:sldChg>
    </pc:docChg>
  </pc:docChgLst>
  <pc:docChgLst>
    <pc:chgData name="Tähti Ninni" userId="S::ninni.tahti@aalto.fi::81836d71-87be-40bc-9c78-2719e4e51032" providerId="AD" clId="Web-{2A4DE051-5A98-48B7-8368-25D79600D391}"/>
    <pc:docChg chg="modSld">
      <pc:chgData name="Tähti Ninni" userId="S::ninni.tahti@aalto.fi::81836d71-87be-40bc-9c78-2719e4e51032" providerId="AD" clId="Web-{2A4DE051-5A98-48B7-8368-25D79600D391}" dt="2022-02-21T15:01:04.244" v="745" actId="20577"/>
      <pc:docMkLst>
        <pc:docMk/>
      </pc:docMkLst>
      <pc:sldChg chg="addSp modSp">
        <pc:chgData name="Tähti Ninni" userId="S::ninni.tahti@aalto.fi::81836d71-87be-40bc-9c78-2719e4e51032" providerId="AD" clId="Web-{2A4DE051-5A98-48B7-8368-25D79600D391}" dt="2022-02-21T15:01:04.244" v="745" actId="20577"/>
        <pc:sldMkLst>
          <pc:docMk/>
          <pc:sldMk cId="1572126635" sldId="301"/>
        </pc:sldMkLst>
        <pc:spChg chg="add mod">
          <ac:chgData name="Tähti Ninni" userId="S::ninni.tahti@aalto.fi::81836d71-87be-40bc-9c78-2719e4e51032" providerId="AD" clId="Web-{2A4DE051-5A98-48B7-8368-25D79600D391}" dt="2022-02-21T15:01:04.244" v="745" actId="20577"/>
          <ac:spMkLst>
            <pc:docMk/>
            <pc:sldMk cId="1572126635" sldId="301"/>
            <ac:spMk id="5" creationId="{3D92757B-4240-44C4-8012-3BC1BBD5E692}"/>
          </ac:spMkLst>
        </pc:spChg>
      </pc:sldChg>
    </pc:docChg>
  </pc:docChgLst>
  <pc:docChgLst>
    <pc:chgData name="Jääskeläinen Aukusti" userId="S::aukusti.jaaskelainen@aalto.fi::9d1f3b01-a059-49ea-a98d-d63998ac2643" providerId="AD" clId="Web-{E4770B9C-F8FF-4F36-1A92-4CCC9432887D}"/>
    <pc:docChg chg="addSld modSld sldOrd">
      <pc:chgData name="Jääskeläinen Aukusti" userId="S::aukusti.jaaskelainen@aalto.fi::9d1f3b01-a059-49ea-a98d-d63998ac2643" providerId="AD" clId="Web-{E4770B9C-F8FF-4F36-1A92-4CCC9432887D}" dt="2022-02-20T13:20:58.053" v="808" actId="20577"/>
      <pc:docMkLst>
        <pc:docMk/>
      </pc:docMkLst>
      <pc:sldChg chg="modSp">
        <pc:chgData name="Jääskeläinen Aukusti" userId="S::aukusti.jaaskelainen@aalto.fi::9d1f3b01-a059-49ea-a98d-d63998ac2643" providerId="AD" clId="Web-{E4770B9C-F8FF-4F36-1A92-4CCC9432887D}" dt="2022-02-20T12:29:00.138" v="572" actId="20577"/>
        <pc:sldMkLst>
          <pc:docMk/>
          <pc:sldMk cId="3876167027" sldId="260"/>
        </pc:sldMkLst>
        <pc:spChg chg="mod">
          <ac:chgData name="Jääskeläinen Aukusti" userId="S::aukusti.jaaskelainen@aalto.fi::9d1f3b01-a059-49ea-a98d-d63998ac2643" providerId="AD" clId="Web-{E4770B9C-F8FF-4F36-1A92-4CCC9432887D}" dt="2022-02-20T12:29:00.138" v="572" actId="20577"/>
          <ac:spMkLst>
            <pc:docMk/>
            <pc:sldMk cId="3876167027" sldId="260"/>
            <ac:spMk id="3" creationId="{7C7901E0-1723-419C-AC6E-5458EF5BA73D}"/>
          </ac:spMkLst>
        </pc:spChg>
      </pc:sldChg>
      <pc:sldChg chg="modSp delCm">
        <pc:chgData name="Jääskeläinen Aukusti" userId="S::aukusti.jaaskelainen@aalto.fi::9d1f3b01-a059-49ea-a98d-d63998ac2643" providerId="AD" clId="Web-{E4770B9C-F8FF-4F36-1A92-4CCC9432887D}" dt="2022-02-20T12:30:43.281" v="573"/>
        <pc:sldMkLst>
          <pc:docMk/>
          <pc:sldMk cId="1880486104" sldId="261"/>
        </pc:sldMkLst>
        <pc:spChg chg="mod">
          <ac:chgData name="Jääskeläinen Aukusti" userId="S::aukusti.jaaskelainen@aalto.fi::9d1f3b01-a059-49ea-a98d-d63998ac2643" providerId="AD" clId="Web-{E4770B9C-F8FF-4F36-1A92-4CCC9432887D}" dt="2022-02-20T12:28:07.934" v="569" actId="20577"/>
          <ac:spMkLst>
            <pc:docMk/>
            <pc:sldMk cId="1880486104" sldId="261"/>
            <ac:spMk id="6" creationId="{D50349DD-730F-42F0-B27F-09A9C632AA08}"/>
          </ac:spMkLst>
        </pc:spChg>
        <pc:spChg chg="mod">
          <ac:chgData name="Jääskeläinen Aukusti" userId="S::aukusti.jaaskelainen@aalto.fi::9d1f3b01-a059-49ea-a98d-d63998ac2643" providerId="AD" clId="Web-{E4770B9C-F8FF-4F36-1A92-4CCC9432887D}" dt="2022-02-20T12:27:16.760" v="558" actId="20577"/>
          <ac:spMkLst>
            <pc:docMk/>
            <pc:sldMk cId="1880486104" sldId="261"/>
            <ac:spMk id="9" creationId="{34C37F7A-927C-409C-AF4D-596BB57640A3}"/>
          </ac:spMkLst>
        </pc:spChg>
      </pc:sldChg>
      <pc:sldChg chg="modSp">
        <pc:chgData name="Jääskeläinen Aukusti" userId="S::aukusti.jaaskelainen@aalto.fi::9d1f3b01-a059-49ea-a98d-d63998ac2643" providerId="AD" clId="Web-{E4770B9C-F8FF-4F36-1A92-4CCC9432887D}" dt="2022-02-20T12:42:05.111" v="663" actId="20577"/>
        <pc:sldMkLst>
          <pc:docMk/>
          <pc:sldMk cId="2843364162" sldId="263"/>
        </pc:sldMkLst>
        <pc:spChg chg="mod">
          <ac:chgData name="Jääskeläinen Aukusti" userId="S::aukusti.jaaskelainen@aalto.fi::9d1f3b01-a059-49ea-a98d-d63998ac2643" providerId="AD" clId="Web-{E4770B9C-F8FF-4F36-1A92-4CCC9432887D}" dt="2022-02-20T12:42:05.111" v="663" actId="20577"/>
          <ac:spMkLst>
            <pc:docMk/>
            <pc:sldMk cId="2843364162" sldId="263"/>
            <ac:spMk id="5" creationId="{E71D46F2-DE32-4BB6-A0A0-790978CEFDCC}"/>
          </ac:spMkLst>
        </pc:spChg>
      </pc:sldChg>
      <pc:sldChg chg="modSp">
        <pc:chgData name="Jääskeläinen Aukusti" userId="S::aukusti.jaaskelainen@aalto.fi::9d1f3b01-a059-49ea-a98d-d63998ac2643" providerId="AD" clId="Web-{E4770B9C-F8FF-4F36-1A92-4CCC9432887D}" dt="2022-02-20T12:34:35.115" v="588" actId="20577"/>
        <pc:sldMkLst>
          <pc:docMk/>
          <pc:sldMk cId="3449147244" sldId="264"/>
        </pc:sldMkLst>
        <pc:spChg chg="mod">
          <ac:chgData name="Jääskeläinen Aukusti" userId="S::aukusti.jaaskelainen@aalto.fi::9d1f3b01-a059-49ea-a98d-d63998ac2643" providerId="AD" clId="Web-{E4770B9C-F8FF-4F36-1A92-4CCC9432887D}" dt="2022-02-20T12:34:35.115" v="588" actId="20577"/>
          <ac:spMkLst>
            <pc:docMk/>
            <pc:sldMk cId="3449147244" sldId="264"/>
            <ac:spMk id="3" creationId="{6132248F-816C-44CA-AD0F-9894FB432D95}"/>
          </ac:spMkLst>
        </pc:spChg>
        <pc:spChg chg="mod">
          <ac:chgData name="Jääskeläinen Aukusti" userId="S::aukusti.jaaskelainen@aalto.fi::9d1f3b01-a059-49ea-a98d-d63998ac2643" providerId="AD" clId="Web-{E4770B9C-F8FF-4F36-1A92-4CCC9432887D}" dt="2022-02-20T12:34:20.381" v="583" actId="20577"/>
          <ac:spMkLst>
            <pc:docMk/>
            <pc:sldMk cId="3449147244" sldId="264"/>
            <ac:spMk id="6" creationId="{CFDA2C8D-B08D-4526-8E2C-FA99954FB4B8}"/>
          </ac:spMkLst>
        </pc:spChg>
      </pc:sldChg>
      <pc:sldChg chg="modSp">
        <pc:chgData name="Jääskeläinen Aukusti" userId="S::aukusti.jaaskelainen@aalto.fi::9d1f3b01-a059-49ea-a98d-d63998ac2643" providerId="AD" clId="Web-{E4770B9C-F8FF-4F36-1A92-4CCC9432887D}" dt="2022-02-20T12:45:38.576" v="693"/>
        <pc:sldMkLst>
          <pc:docMk/>
          <pc:sldMk cId="1253858508" sldId="266"/>
        </pc:sldMkLst>
        <pc:graphicFrameChg chg="mod modGraphic">
          <ac:chgData name="Jääskeläinen Aukusti" userId="S::aukusti.jaaskelainen@aalto.fi::9d1f3b01-a059-49ea-a98d-d63998ac2643" providerId="AD" clId="Web-{E4770B9C-F8FF-4F36-1A92-4CCC9432887D}" dt="2022-02-20T12:45:38.576" v="693"/>
          <ac:graphicFrameMkLst>
            <pc:docMk/>
            <pc:sldMk cId="1253858508" sldId="266"/>
            <ac:graphicFrameMk id="2" creationId="{6280872F-740F-423A-BD90-30B4DD1818F4}"/>
          </ac:graphicFrameMkLst>
        </pc:graphicFrameChg>
      </pc:sldChg>
      <pc:sldChg chg="addSp delSp">
        <pc:chgData name="Jääskeläinen Aukusti" userId="S::aukusti.jaaskelainen@aalto.fi::9d1f3b01-a059-49ea-a98d-d63998ac2643" providerId="AD" clId="Web-{E4770B9C-F8FF-4F36-1A92-4CCC9432887D}" dt="2022-02-20T12:20:36.672" v="542"/>
        <pc:sldMkLst>
          <pc:docMk/>
          <pc:sldMk cId="3342329572" sldId="272"/>
        </pc:sldMkLst>
        <pc:inkChg chg="add del">
          <ac:chgData name="Jääskeläinen Aukusti" userId="S::aukusti.jaaskelainen@aalto.fi::9d1f3b01-a059-49ea-a98d-d63998ac2643" providerId="AD" clId="Web-{E4770B9C-F8FF-4F36-1A92-4CCC9432887D}" dt="2022-02-20T12:20:36.672" v="542"/>
          <ac:inkMkLst>
            <pc:docMk/>
            <pc:sldMk cId="3342329572" sldId="272"/>
            <ac:inkMk id="3" creationId="{692075DB-5E02-4229-9EED-C3511118FA77}"/>
          </ac:inkMkLst>
        </pc:inkChg>
        <pc:inkChg chg="add del">
          <ac:chgData name="Jääskeläinen Aukusti" userId="S::aukusti.jaaskelainen@aalto.fi::9d1f3b01-a059-49ea-a98d-d63998ac2643" providerId="AD" clId="Web-{E4770B9C-F8FF-4F36-1A92-4CCC9432887D}" dt="2022-02-20T12:20:36.672" v="541"/>
          <ac:inkMkLst>
            <pc:docMk/>
            <pc:sldMk cId="3342329572" sldId="272"/>
            <ac:inkMk id="4" creationId="{46994D10-B335-48AA-B959-C2101ABCAD68}"/>
          </ac:inkMkLst>
        </pc:inkChg>
        <pc:inkChg chg="add del">
          <ac:chgData name="Jääskeläinen Aukusti" userId="S::aukusti.jaaskelainen@aalto.fi::9d1f3b01-a059-49ea-a98d-d63998ac2643" providerId="AD" clId="Web-{E4770B9C-F8FF-4F36-1A92-4CCC9432887D}" dt="2022-02-20T12:20:36.672" v="540"/>
          <ac:inkMkLst>
            <pc:docMk/>
            <pc:sldMk cId="3342329572" sldId="272"/>
            <ac:inkMk id="5" creationId="{646DA53D-4803-4886-BDE9-F85E801B5494}"/>
          </ac:inkMkLst>
        </pc:inkChg>
      </pc:sldChg>
      <pc:sldChg chg="addSp modSp">
        <pc:chgData name="Jääskeläinen Aukusti" userId="S::aukusti.jaaskelainen@aalto.fi::9d1f3b01-a059-49ea-a98d-d63998ac2643" providerId="AD" clId="Web-{E4770B9C-F8FF-4F36-1A92-4CCC9432887D}" dt="2022-02-20T12:53:53.932" v="696" actId="1076"/>
        <pc:sldMkLst>
          <pc:docMk/>
          <pc:sldMk cId="2021939950" sldId="275"/>
        </pc:sldMkLst>
        <pc:spChg chg="add mod">
          <ac:chgData name="Jääskeläinen Aukusti" userId="S::aukusti.jaaskelainen@aalto.fi::9d1f3b01-a059-49ea-a98d-d63998ac2643" providerId="AD" clId="Web-{E4770B9C-F8FF-4F36-1A92-4CCC9432887D}" dt="2022-02-20T12:53:53.932" v="696" actId="1076"/>
          <ac:spMkLst>
            <pc:docMk/>
            <pc:sldMk cId="2021939950" sldId="275"/>
            <ac:spMk id="3" creationId="{EC765B55-821C-4A1B-8418-4C2F0E06B115}"/>
          </ac:spMkLst>
        </pc:spChg>
        <pc:graphicFrameChg chg="mod">
          <ac:chgData name="Jääskeläinen Aukusti" userId="S::aukusti.jaaskelainen@aalto.fi::9d1f3b01-a059-49ea-a98d-d63998ac2643" providerId="AD" clId="Web-{E4770B9C-F8FF-4F36-1A92-4CCC9432887D}" dt="2022-02-20T12:53:44.869" v="694" actId="1076"/>
          <ac:graphicFrameMkLst>
            <pc:docMk/>
            <pc:sldMk cId="2021939950" sldId="275"/>
            <ac:graphicFrameMk id="7" creationId="{A4B196A4-7388-4F88-9825-53A41B7CE829}"/>
          </ac:graphicFrameMkLst>
        </pc:graphicFrameChg>
      </pc:sldChg>
      <pc:sldChg chg="modSp">
        <pc:chgData name="Jääskeläinen Aukusti" userId="S::aukusti.jaaskelainen@aalto.fi::9d1f3b01-a059-49ea-a98d-d63998ac2643" providerId="AD" clId="Web-{E4770B9C-F8FF-4F36-1A92-4CCC9432887D}" dt="2022-02-20T13:03:56.651" v="724" actId="20577"/>
        <pc:sldMkLst>
          <pc:docMk/>
          <pc:sldMk cId="1014175057" sldId="277"/>
        </pc:sldMkLst>
        <pc:spChg chg="mod">
          <ac:chgData name="Jääskeläinen Aukusti" userId="S::aukusti.jaaskelainen@aalto.fi::9d1f3b01-a059-49ea-a98d-d63998ac2643" providerId="AD" clId="Web-{E4770B9C-F8FF-4F36-1A92-4CCC9432887D}" dt="2022-02-20T13:03:56.651" v="724" actId="20577"/>
          <ac:spMkLst>
            <pc:docMk/>
            <pc:sldMk cId="1014175057" sldId="277"/>
            <ac:spMk id="8" creationId="{41FF0284-BADB-4BBA-81AF-1D0628F29FD3}"/>
          </ac:spMkLst>
        </pc:spChg>
      </pc:sldChg>
      <pc:sldChg chg="addSp delSp modSp">
        <pc:chgData name="Jääskeläinen Aukusti" userId="S::aukusti.jaaskelainen@aalto.fi::9d1f3b01-a059-49ea-a98d-d63998ac2643" providerId="AD" clId="Web-{E4770B9C-F8FF-4F36-1A92-4CCC9432887D}" dt="2022-02-20T13:20:48.209" v="797" actId="20577"/>
        <pc:sldMkLst>
          <pc:docMk/>
          <pc:sldMk cId="1367451252" sldId="281"/>
        </pc:sldMkLst>
        <pc:spChg chg="add">
          <ac:chgData name="Jääskeläinen Aukusti" userId="S::aukusti.jaaskelainen@aalto.fi::9d1f3b01-a059-49ea-a98d-d63998ac2643" providerId="AD" clId="Web-{E4770B9C-F8FF-4F36-1A92-4CCC9432887D}" dt="2022-02-20T13:20:35.787" v="792"/>
          <ac:spMkLst>
            <pc:docMk/>
            <pc:sldMk cId="1367451252" sldId="281"/>
            <ac:spMk id="2" creationId="{14F77A9D-8131-4891-9EFA-2F2AC9E3284C}"/>
          </ac:spMkLst>
        </pc:spChg>
        <pc:spChg chg="del">
          <ac:chgData name="Jääskeläinen Aukusti" userId="S::aukusti.jaaskelainen@aalto.fi::9d1f3b01-a059-49ea-a98d-d63998ac2643" providerId="AD" clId="Web-{E4770B9C-F8FF-4F36-1A92-4CCC9432887D}" dt="2022-02-20T11:43:58.699" v="99"/>
          <ac:spMkLst>
            <pc:docMk/>
            <pc:sldMk cId="1367451252" sldId="281"/>
            <ac:spMk id="2" creationId="{FF58C0A0-7017-4500-BE0E-8D9CD297FD5B}"/>
          </ac:spMkLst>
        </pc:spChg>
        <pc:spChg chg="add">
          <ac:chgData name="Jääskeläinen Aukusti" userId="S::aukusti.jaaskelainen@aalto.fi::9d1f3b01-a059-49ea-a98d-d63998ac2643" providerId="AD" clId="Web-{E4770B9C-F8FF-4F36-1A92-4CCC9432887D}" dt="2022-02-20T13:20:36.755" v="793"/>
          <ac:spMkLst>
            <pc:docMk/>
            <pc:sldMk cId="1367451252" sldId="281"/>
            <ac:spMk id="3" creationId="{4F838D91-5116-4E3C-9B56-9F198C1AF7A9}"/>
          </ac:spMkLst>
        </pc:spChg>
        <pc:spChg chg="add del mod">
          <ac:chgData name="Jääskeläinen Aukusti" userId="S::aukusti.jaaskelainen@aalto.fi::9d1f3b01-a059-49ea-a98d-d63998ac2643" providerId="AD" clId="Web-{E4770B9C-F8FF-4F36-1A92-4CCC9432887D}" dt="2022-02-20T11:52:00.343" v="198"/>
          <ac:spMkLst>
            <pc:docMk/>
            <pc:sldMk cId="1367451252" sldId="281"/>
            <ac:spMk id="3" creationId="{BE5BC2E8-B351-4DA8-B3F2-734D1FE9F923}"/>
          </ac:spMkLst>
        </pc:spChg>
        <pc:spChg chg="mod">
          <ac:chgData name="Jääskeläinen Aukusti" userId="S::aukusti.jaaskelainen@aalto.fi::9d1f3b01-a059-49ea-a98d-d63998ac2643" providerId="AD" clId="Web-{E4770B9C-F8FF-4F36-1A92-4CCC9432887D}" dt="2022-02-20T13:20:48.209" v="797" actId="20577"/>
          <ac:spMkLst>
            <pc:docMk/>
            <pc:sldMk cId="1367451252" sldId="281"/>
            <ac:spMk id="5" creationId="{134E1432-06D8-40BB-94C4-2E47F1FB9D39}"/>
          </ac:spMkLst>
        </pc:spChg>
        <pc:spChg chg="mod">
          <ac:chgData name="Jääskeläinen Aukusti" userId="S::aukusti.jaaskelainen@aalto.fi::9d1f3b01-a059-49ea-a98d-d63998ac2643" providerId="AD" clId="Web-{E4770B9C-F8FF-4F36-1A92-4CCC9432887D}" dt="2022-02-20T12:39:32.436" v="660" actId="20577"/>
          <ac:spMkLst>
            <pc:docMk/>
            <pc:sldMk cId="1367451252" sldId="281"/>
            <ac:spMk id="13" creationId="{C11CF6DF-CA96-47B8-8274-B7604F58E9DD}"/>
          </ac:spMkLst>
        </pc:spChg>
        <pc:graphicFrameChg chg="add mod">
          <ac:chgData name="Jääskeläinen Aukusti" userId="S::aukusti.jaaskelainen@aalto.fi::9d1f3b01-a059-49ea-a98d-d63998ac2643" providerId="AD" clId="Web-{E4770B9C-F8FF-4F36-1A92-4CCC9432887D}" dt="2022-02-20T11:52:02.609" v="200" actId="14100"/>
          <ac:graphicFrameMkLst>
            <pc:docMk/>
            <pc:sldMk cId="1367451252" sldId="281"/>
            <ac:graphicFrameMk id="6" creationId="{F51BD8C5-833F-4931-9396-3730BC9BB9E9}"/>
          </ac:graphicFrameMkLst>
        </pc:graphicFrameChg>
        <pc:picChg chg="add mod">
          <ac:chgData name="Jääskeläinen Aukusti" userId="S::aukusti.jaaskelainen@aalto.fi::9d1f3b01-a059-49ea-a98d-d63998ac2643" providerId="AD" clId="Web-{E4770B9C-F8FF-4F36-1A92-4CCC9432887D}" dt="2022-02-20T11:54:19.956" v="263" actId="1076"/>
          <ac:picMkLst>
            <pc:docMk/>
            <pc:sldMk cId="1367451252" sldId="281"/>
            <ac:picMk id="4" creationId="{5879C6B0-F9B2-405E-9001-DC7362C06903}"/>
          </ac:picMkLst>
        </pc:picChg>
      </pc:sldChg>
      <pc:sldChg chg="addSp modSp">
        <pc:chgData name="Jääskeläinen Aukusti" userId="S::aukusti.jaaskelainen@aalto.fi::9d1f3b01-a059-49ea-a98d-d63998ac2643" providerId="AD" clId="Web-{E4770B9C-F8FF-4F36-1A92-4CCC9432887D}" dt="2022-02-20T11:56:52.350" v="309" actId="20577"/>
        <pc:sldMkLst>
          <pc:docMk/>
          <pc:sldMk cId="1857770674" sldId="282"/>
        </pc:sldMkLst>
        <pc:spChg chg="mod">
          <ac:chgData name="Jääskeläinen Aukusti" userId="S::aukusti.jaaskelainen@aalto.fi::9d1f3b01-a059-49ea-a98d-d63998ac2643" providerId="AD" clId="Web-{E4770B9C-F8FF-4F36-1A92-4CCC9432887D}" dt="2022-02-20T11:56:26.943" v="305" actId="20577"/>
          <ac:spMkLst>
            <pc:docMk/>
            <pc:sldMk cId="1857770674" sldId="282"/>
            <ac:spMk id="2" creationId="{FF58C0A0-7017-4500-BE0E-8D9CD297FD5B}"/>
          </ac:spMkLst>
        </pc:spChg>
        <pc:spChg chg="add mod">
          <ac:chgData name="Jääskeläinen Aukusti" userId="S::aukusti.jaaskelainen@aalto.fi::9d1f3b01-a059-49ea-a98d-d63998ac2643" providerId="AD" clId="Web-{E4770B9C-F8FF-4F36-1A92-4CCC9432887D}" dt="2022-02-20T11:55:32.833" v="294" actId="20577"/>
          <ac:spMkLst>
            <pc:docMk/>
            <pc:sldMk cId="1857770674" sldId="282"/>
            <ac:spMk id="3" creationId="{348C3E14-EBDF-4E85-8DE9-4949B4DFED0C}"/>
          </ac:spMkLst>
        </pc:spChg>
        <pc:spChg chg="mod">
          <ac:chgData name="Jääskeläinen Aukusti" userId="S::aukusti.jaaskelainen@aalto.fi::9d1f3b01-a059-49ea-a98d-d63998ac2643" providerId="AD" clId="Web-{E4770B9C-F8FF-4F36-1A92-4CCC9432887D}" dt="2022-02-20T11:56:52.350" v="309" actId="20577"/>
          <ac:spMkLst>
            <pc:docMk/>
            <pc:sldMk cId="1857770674" sldId="282"/>
            <ac:spMk id="6" creationId="{666EB5E7-9FF2-4371-BED3-AEAB7AD4C66C}"/>
          </ac:spMkLst>
        </pc:spChg>
      </pc:sldChg>
      <pc:sldChg chg="addSp delSp modSp">
        <pc:chgData name="Jääskeläinen Aukusti" userId="S::aukusti.jaaskelainen@aalto.fi::9d1f3b01-a059-49ea-a98d-d63998ac2643" providerId="AD" clId="Web-{E4770B9C-F8FF-4F36-1A92-4CCC9432887D}" dt="2022-02-20T12:00:04.293" v="315" actId="1076"/>
        <pc:sldMkLst>
          <pc:docMk/>
          <pc:sldMk cId="3498797467" sldId="283"/>
        </pc:sldMkLst>
        <pc:graphicFrameChg chg="add mod">
          <ac:chgData name="Jääskeläinen Aukusti" userId="S::aukusti.jaaskelainen@aalto.fi::9d1f3b01-a059-49ea-a98d-d63998ac2643" providerId="AD" clId="Web-{E4770B9C-F8FF-4F36-1A92-4CCC9432887D}" dt="2022-02-20T12:00:01.808" v="314" actId="1076"/>
          <ac:graphicFrameMkLst>
            <pc:docMk/>
            <pc:sldMk cId="3498797467" sldId="283"/>
            <ac:graphicFrameMk id="6" creationId="{2C5A44DD-EFE0-4910-9B6A-8D3F38352057}"/>
          </ac:graphicFrameMkLst>
        </pc:graphicFrameChg>
        <pc:graphicFrameChg chg="del">
          <ac:chgData name="Jääskeläinen Aukusti" userId="S::aukusti.jaaskelainen@aalto.fi::9d1f3b01-a059-49ea-a98d-d63998ac2643" providerId="AD" clId="Web-{E4770B9C-F8FF-4F36-1A92-4CCC9432887D}" dt="2022-02-20T11:59:47.105" v="310"/>
          <ac:graphicFrameMkLst>
            <pc:docMk/>
            <pc:sldMk cId="3498797467" sldId="283"/>
            <ac:graphicFrameMk id="7" creationId="{2C5A44DD-EFE0-4910-9B6A-8D3F38352057}"/>
          </ac:graphicFrameMkLst>
        </pc:graphicFrameChg>
        <pc:graphicFrameChg chg="mod">
          <ac:chgData name="Jääskeläinen Aukusti" userId="S::aukusti.jaaskelainen@aalto.fi::9d1f3b01-a059-49ea-a98d-d63998ac2643" providerId="AD" clId="Web-{E4770B9C-F8FF-4F36-1A92-4CCC9432887D}" dt="2022-02-20T12:00:04.293" v="315" actId="1076"/>
          <ac:graphicFrameMkLst>
            <pc:docMk/>
            <pc:sldMk cId="3498797467" sldId="283"/>
            <ac:graphicFrameMk id="10" creationId="{1687FA7D-3AC9-4A51-8C86-346164740BE7}"/>
          </ac:graphicFrameMkLst>
        </pc:graphicFrameChg>
      </pc:sldChg>
      <pc:sldChg chg="mod modShow">
        <pc:chgData name="Jääskeläinen Aukusti" userId="S::aukusti.jaaskelainen@aalto.fi::9d1f3b01-a059-49ea-a98d-d63998ac2643" providerId="AD" clId="Web-{E4770B9C-F8FF-4F36-1A92-4CCC9432887D}" dt="2022-02-20T11:31:13.210" v="51"/>
        <pc:sldMkLst>
          <pc:docMk/>
          <pc:sldMk cId="3772729942" sldId="284"/>
        </pc:sldMkLst>
      </pc:sldChg>
      <pc:sldChg chg="mod modShow">
        <pc:chgData name="Jääskeläinen Aukusti" userId="S::aukusti.jaaskelainen@aalto.fi::9d1f3b01-a059-49ea-a98d-d63998ac2643" providerId="AD" clId="Web-{E4770B9C-F8FF-4F36-1A92-4CCC9432887D}" dt="2022-02-20T11:31:18.632" v="52"/>
        <pc:sldMkLst>
          <pc:docMk/>
          <pc:sldMk cId="3900900022" sldId="285"/>
        </pc:sldMkLst>
      </pc:sldChg>
      <pc:sldChg chg="addSp delSp modSp add replId">
        <pc:chgData name="Jääskeläinen Aukusti" userId="S::aukusti.jaaskelainen@aalto.fi::9d1f3b01-a059-49ea-a98d-d63998ac2643" providerId="AD" clId="Web-{E4770B9C-F8FF-4F36-1A92-4CCC9432887D}" dt="2022-02-20T13:18:47.877" v="791" actId="20577"/>
        <pc:sldMkLst>
          <pc:docMk/>
          <pc:sldMk cId="1408495639" sldId="290"/>
        </pc:sldMkLst>
        <pc:spChg chg="mod">
          <ac:chgData name="Jääskeläinen Aukusti" userId="S::aukusti.jaaskelainen@aalto.fi::9d1f3b01-a059-49ea-a98d-d63998ac2643" providerId="AD" clId="Web-{E4770B9C-F8FF-4F36-1A92-4CCC9432887D}" dt="2022-02-20T11:17:16.626" v="6" actId="20577"/>
          <ac:spMkLst>
            <pc:docMk/>
            <pc:sldMk cId="1408495639" sldId="290"/>
            <ac:spMk id="2" creationId="{4A986D4B-0891-4A1E-9B37-1A60607CCB8B}"/>
          </ac:spMkLst>
        </pc:spChg>
        <pc:spChg chg="add del mod">
          <ac:chgData name="Jääskeläinen Aukusti" userId="S::aukusti.jaaskelainen@aalto.fi::9d1f3b01-a059-49ea-a98d-d63998ac2643" providerId="AD" clId="Web-{E4770B9C-F8FF-4F36-1A92-4CCC9432887D}" dt="2022-02-20T11:17:23.673" v="13"/>
          <ac:spMkLst>
            <pc:docMk/>
            <pc:sldMk cId="1408495639" sldId="290"/>
            <ac:spMk id="3" creationId="{2E1C93F6-7568-41EB-AE07-18B9F5FEF265}"/>
          </ac:spMkLst>
        </pc:spChg>
        <pc:spChg chg="add del mod">
          <ac:chgData name="Jääskeläinen Aukusti" userId="S::aukusti.jaaskelainen@aalto.fi::9d1f3b01-a059-49ea-a98d-d63998ac2643" providerId="AD" clId="Web-{E4770B9C-F8FF-4F36-1A92-4CCC9432887D}" dt="2022-02-20T11:17:22.923" v="12"/>
          <ac:spMkLst>
            <pc:docMk/>
            <pc:sldMk cId="1408495639" sldId="290"/>
            <ac:spMk id="4" creationId="{FBB56022-B34D-4FC9-81AD-603CF9B9631C}"/>
          </ac:spMkLst>
        </pc:spChg>
        <pc:spChg chg="add mod">
          <ac:chgData name="Jääskeläinen Aukusti" userId="S::aukusti.jaaskelainen@aalto.fi::9d1f3b01-a059-49ea-a98d-d63998ac2643" providerId="AD" clId="Web-{E4770B9C-F8FF-4F36-1A92-4CCC9432887D}" dt="2022-02-20T11:24:32.450" v="28" actId="14100"/>
          <ac:spMkLst>
            <pc:docMk/>
            <pc:sldMk cId="1408495639" sldId="290"/>
            <ac:spMk id="5" creationId="{FB71C970-690D-4F8E-9F32-84E8AA79038D}"/>
          </ac:spMkLst>
        </pc:spChg>
        <pc:spChg chg="mod">
          <ac:chgData name="Jääskeläinen Aukusti" userId="S::aukusti.jaaskelainen@aalto.fi::9d1f3b01-a059-49ea-a98d-d63998ac2643" providerId="AD" clId="Web-{E4770B9C-F8FF-4F36-1A92-4CCC9432887D}" dt="2022-02-20T13:05:52.654" v="725" actId="1076"/>
          <ac:spMkLst>
            <pc:docMk/>
            <pc:sldMk cId="1408495639" sldId="290"/>
            <ac:spMk id="8" creationId="{41FF0284-BADB-4BBA-81AF-1D0628F29FD3}"/>
          </ac:spMkLst>
        </pc:spChg>
        <pc:spChg chg="del">
          <ac:chgData name="Jääskeläinen Aukusti" userId="S::aukusti.jaaskelainen@aalto.fi::9d1f3b01-a059-49ea-a98d-d63998ac2643" providerId="AD" clId="Web-{E4770B9C-F8FF-4F36-1A92-4CCC9432887D}" dt="2022-02-20T11:24:40.685" v="29"/>
          <ac:spMkLst>
            <pc:docMk/>
            <pc:sldMk cId="1408495639" sldId="290"/>
            <ac:spMk id="12" creationId="{9DFE6238-5326-47F6-B824-148CEB5C715B}"/>
          </ac:spMkLst>
        </pc:spChg>
        <pc:spChg chg="mod">
          <ac:chgData name="Jääskeläinen Aukusti" userId="S::aukusti.jaaskelainen@aalto.fi::9d1f3b01-a059-49ea-a98d-d63998ac2643" providerId="AD" clId="Web-{E4770B9C-F8FF-4F36-1A92-4CCC9432887D}" dt="2022-02-20T13:18:47.877" v="791" actId="20577"/>
          <ac:spMkLst>
            <pc:docMk/>
            <pc:sldMk cId="1408495639" sldId="290"/>
            <ac:spMk id="13" creationId="{2AF02C92-6015-487A-9927-0BC7ED20210B}"/>
          </ac:spMkLst>
        </pc:spChg>
        <pc:graphicFrameChg chg="add del mod">
          <ac:chgData name="Jääskeläinen Aukusti" userId="S::aukusti.jaaskelainen@aalto.fi::9d1f3b01-a059-49ea-a98d-d63998ac2643" providerId="AD" clId="Web-{E4770B9C-F8FF-4F36-1A92-4CCC9432887D}" dt="2022-02-20T11:23:48.324" v="19"/>
          <ac:graphicFrameMkLst>
            <pc:docMk/>
            <pc:sldMk cId="1408495639" sldId="290"/>
            <ac:graphicFrameMk id="9" creationId="{D5BA72CC-0043-4FB0-BDE5-385E5CFC549E}"/>
          </ac:graphicFrameMkLst>
        </pc:graphicFrameChg>
        <pc:graphicFrameChg chg="add mod">
          <ac:chgData name="Jääskeläinen Aukusti" userId="S::aukusti.jaaskelainen@aalto.fi::9d1f3b01-a059-49ea-a98d-d63998ac2643" providerId="AD" clId="Web-{E4770B9C-F8FF-4F36-1A92-4CCC9432887D}" dt="2022-02-20T11:23:52.261" v="21" actId="1076"/>
          <ac:graphicFrameMkLst>
            <pc:docMk/>
            <pc:sldMk cId="1408495639" sldId="290"/>
            <ac:graphicFrameMk id="10" creationId="{D5BA72CC-0043-4FB0-BDE5-385E5CFC549E}"/>
          </ac:graphicFrameMkLst>
        </pc:graphicFrameChg>
        <pc:graphicFrameChg chg="del">
          <ac:chgData name="Jääskeläinen Aukusti" userId="S::aukusti.jaaskelainen@aalto.fi::9d1f3b01-a059-49ea-a98d-d63998ac2643" providerId="AD" clId="Web-{E4770B9C-F8FF-4F36-1A92-4CCC9432887D}" dt="2022-02-20T11:17:13.626" v="1"/>
          <ac:graphicFrameMkLst>
            <pc:docMk/>
            <pc:sldMk cId="1408495639" sldId="290"/>
            <ac:graphicFrameMk id="11" creationId="{6EFBA69D-C00A-4F21-89D9-05B618E6DB3B}"/>
          </ac:graphicFrameMkLst>
        </pc:graphicFrameChg>
        <pc:picChg chg="add del mod">
          <ac:chgData name="Jääskeläinen Aukusti" userId="S::aukusti.jaaskelainen@aalto.fi::9d1f3b01-a059-49ea-a98d-d63998ac2643" providerId="AD" clId="Web-{E4770B9C-F8FF-4F36-1A92-4CCC9432887D}" dt="2022-02-20T13:09:57.161" v="728"/>
          <ac:picMkLst>
            <pc:docMk/>
            <pc:sldMk cId="1408495639" sldId="290"/>
            <ac:picMk id="6" creationId="{3E99F6BD-BC69-4A83-BE74-0CAD0A64A7CD}"/>
          </ac:picMkLst>
        </pc:picChg>
        <pc:picChg chg="add del mod">
          <ac:chgData name="Jääskeläinen Aukusti" userId="S::aukusti.jaaskelainen@aalto.fi::9d1f3b01-a059-49ea-a98d-d63998ac2643" providerId="AD" clId="Web-{E4770B9C-F8FF-4F36-1A92-4CCC9432887D}" dt="2022-02-20T13:10:17.520" v="732"/>
          <ac:picMkLst>
            <pc:docMk/>
            <pc:sldMk cId="1408495639" sldId="290"/>
            <ac:picMk id="7" creationId="{2BD2C5B3-D6DF-4B5B-B149-D7F779AC36B6}"/>
          </ac:picMkLst>
        </pc:picChg>
      </pc:sldChg>
      <pc:sldChg chg="addSp delSp modSp add replId">
        <pc:chgData name="Jääskeläinen Aukusti" userId="S::aukusti.jaaskelainen@aalto.fi::9d1f3b01-a059-49ea-a98d-d63998ac2643" providerId="AD" clId="Web-{E4770B9C-F8FF-4F36-1A92-4CCC9432887D}" dt="2022-02-20T11:35:51.733" v="80" actId="1076"/>
        <pc:sldMkLst>
          <pc:docMk/>
          <pc:sldMk cId="30116857" sldId="291"/>
        </pc:sldMkLst>
        <pc:spChg chg="del">
          <ac:chgData name="Jääskeläinen Aukusti" userId="S::aukusti.jaaskelainen@aalto.fi::9d1f3b01-a059-49ea-a98d-d63998ac2643" providerId="AD" clId="Web-{E4770B9C-F8FF-4F36-1A92-4CCC9432887D}" dt="2022-02-20T11:33:50.839" v="69"/>
          <ac:spMkLst>
            <pc:docMk/>
            <pc:sldMk cId="30116857" sldId="291"/>
            <ac:spMk id="5" creationId="{FB71C970-690D-4F8E-9F32-84E8AA79038D}"/>
          </ac:spMkLst>
        </pc:spChg>
        <pc:spChg chg="mod">
          <ac:chgData name="Jääskeläinen Aukusti" userId="S::aukusti.jaaskelainen@aalto.fi::9d1f3b01-a059-49ea-a98d-d63998ac2643" providerId="AD" clId="Web-{E4770B9C-F8FF-4F36-1A92-4CCC9432887D}" dt="2022-02-20T11:33:15.901" v="62" actId="1076"/>
          <ac:spMkLst>
            <pc:docMk/>
            <pc:sldMk cId="30116857" sldId="291"/>
            <ac:spMk id="8" creationId="{41FF0284-BADB-4BBA-81AF-1D0628F29FD3}"/>
          </ac:spMkLst>
        </pc:spChg>
        <pc:graphicFrameChg chg="add del mod">
          <ac:chgData name="Jääskeläinen Aukusti" userId="S::aukusti.jaaskelainen@aalto.fi::9d1f3b01-a059-49ea-a98d-d63998ac2643" providerId="AD" clId="Web-{E4770B9C-F8FF-4F36-1A92-4CCC9432887D}" dt="2022-02-20T11:35:28.264" v="74"/>
          <ac:graphicFrameMkLst>
            <pc:docMk/>
            <pc:sldMk cId="30116857" sldId="291"/>
            <ac:graphicFrameMk id="7" creationId="{1E71AB2E-CE48-4CC6-97BD-73DEFDD4D0AA}"/>
          </ac:graphicFrameMkLst>
        </pc:graphicFrameChg>
        <pc:graphicFrameChg chg="add mod">
          <ac:chgData name="Jääskeläinen Aukusti" userId="S::aukusti.jaaskelainen@aalto.fi::9d1f3b01-a059-49ea-a98d-d63998ac2643" providerId="AD" clId="Web-{E4770B9C-F8FF-4F36-1A92-4CCC9432887D}" dt="2022-02-20T11:35:51.733" v="80" actId="1076"/>
          <ac:graphicFrameMkLst>
            <pc:docMk/>
            <pc:sldMk cId="30116857" sldId="291"/>
            <ac:graphicFrameMk id="9" creationId="{1E71AB2E-CE48-4CC6-97BD-73DEFDD4D0AA}"/>
          </ac:graphicFrameMkLst>
        </pc:graphicFrameChg>
        <pc:graphicFrameChg chg="del">
          <ac:chgData name="Jääskeläinen Aukusti" userId="S::aukusti.jaaskelainen@aalto.fi::9d1f3b01-a059-49ea-a98d-d63998ac2643" providerId="AD" clId="Web-{E4770B9C-F8FF-4F36-1A92-4CCC9432887D}" dt="2022-02-20T11:32:43.556" v="53"/>
          <ac:graphicFrameMkLst>
            <pc:docMk/>
            <pc:sldMk cId="30116857" sldId="291"/>
            <ac:graphicFrameMk id="10" creationId="{D5BA72CC-0043-4FB0-BDE5-385E5CFC549E}"/>
          </ac:graphicFrameMkLst>
        </pc:graphicFrameChg>
        <pc:picChg chg="add mod modCrop">
          <ac:chgData name="Jääskeläinen Aukusti" userId="S::aukusti.jaaskelainen@aalto.fi::9d1f3b01-a059-49ea-a98d-d63998ac2643" providerId="AD" clId="Web-{E4770B9C-F8FF-4F36-1A92-4CCC9432887D}" dt="2022-02-20T11:35:51.702" v="79" actId="1076"/>
          <ac:picMkLst>
            <pc:docMk/>
            <pc:sldMk cId="30116857" sldId="291"/>
            <ac:picMk id="3" creationId="{E096926B-771E-42CD-AD35-12AC45F8206C}"/>
          </ac:picMkLst>
        </pc:picChg>
      </pc:sldChg>
      <pc:sldChg chg="modSp add replId">
        <pc:chgData name="Jääskeläinen Aukusti" userId="S::aukusti.jaaskelainen@aalto.fi::9d1f3b01-a059-49ea-a98d-d63998ac2643" providerId="AD" clId="Web-{E4770B9C-F8FF-4F36-1A92-4CCC9432887D}" dt="2022-02-20T13:20:58.053" v="808" actId="20577"/>
        <pc:sldMkLst>
          <pc:docMk/>
          <pc:sldMk cId="2480035505" sldId="298"/>
        </pc:sldMkLst>
        <pc:spChg chg="mod">
          <ac:chgData name="Jääskeläinen Aukusti" userId="S::aukusti.jaaskelainen@aalto.fi::9d1f3b01-a059-49ea-a98d-d63998ac2643" providerId="AD" clId="Web-{E4770B9C-F8FF-4F36-1A92-4CCC9432887D}" dt="2022-02-20T13:20:58.053" v="808" actId="20577"/>
          <ac:spMkLst>
            <pc:docMk/>
            <pc:sldMk cId="2480035505" sldId="298"/>
            <ac:spMk id="2" creationId="{FF58C0A0-7017-4500-BE0E-8D9CD297FD5B}"/>
          </ac:spMkLst>
        </pc:spChg>
      </pc:sldChg>
      <pc:sldChg chg="addSp delSp modSp add ord replId">
        <pc:chgData name="Jääskeläinen Aukusti" userId="S::aukusti.jaaskelainen@aalto.fi::9d1f3b01-a059-49ea-a98d-d63998ac2643" providerId="AD" clId="Web-{E4770B9C-F8FF-4F36-1A92-4CCC9432887D}" dt="2022-02-20T12:20:52.126" v="556"/>
        <pc:sldMkLst>
          <pc:docMk/>
          <pc:sldMk cId="836139539" sldId="300"/>
        </pc:sldMkLst>
        <pc:spChg chg="add mod">
          <ac:chgData name="Jääskeläinen Aukusti" userId="S::aukusti.jaaskelainen@aalto.fi::9d1f3b01-a059-49ea-a98d-d63998ac2643" providerId="AD" clId="Web-{E4770B9C-F8FF-4F36-1A92-4CCC9432887D}" dt="2022-02-20T12:16:03.056" v="503" actId="20577"/>
          <ac:spMkLst>
            <pc:docMk/>
            <pc:sldMk cId="836139539" sldId="300"/>
            <ac:spMk id="3" creationId="{0CDE6DEC-0AD3-4FC2-9B88-39C8C7F72776}"/>
          </ac:spMkLst>
        </pc:spChg>
        <pc:spChg chg="add mod">
          <ac:chgData name="Jääskeläinen Aukusti" userId="S::aukusti.jaaskelainen@aalto.fi::9d1f3b01-a059-49ea-a98d-d63998ac2643" providerId="AD" clId="Web-{E4770B9C-F8FF-4F36-1A92-4CCC9432887D}" dt="2022-02-20T12:14:14.615" v="435" actId="20577"/>
          <ac:spMkLst>
            <pc:docMk/>
            <pc:sldMk cId="836139539" sldId="300"/>
            <ac:spMk id="4" creationId="{6EC32718-6CE8-40F4-8690-4F5A3114A15C}"/>
          </ac:spMkLst>
        </pc:spChg>
        <pc:spChg chg="mod">
          <ac:chgData name="Jääskeläinen Aukusti" userId="S::aukusti.jaaskelainen@aalto.fi::9d1f3b01-a059-49ea-a98d-d63998ac2643" providerId="AD" clId="Web-{E4770B9C-F8FF-4F36-1A92-4CCC9432887D}" dt="2022-02-20T12:11:24.548" v="318" actId="1076"/>
          <ac:spMkLst>
            <pc:docMk/>
            <pc:sldMk cId="836139539" sldId="300"/>
            <ac:spMk id="7" creationId="{9C8005B3-A033-499F-8F69-882248D92132}"/>
          </ac:spMkLst>
        </pc:spChg>
        <pc:spChg chg="mod">
          <ac:chgData name="Jääskeläinen Aukusti" userId="S::aukusti.jaaskelainen@aalto.fi::9d1f3b01-a059-49ea-a98d-d63998ac2643" providerId="AD" clId="Web-{E4770B9C-F8FF-4F36-1A92-4CCC9432887D}" dt="2022-02-20T12:16:04.540" v="504" actId="20577"/>
          <ac:spMkLst>
            <pc:docMk/>
            <pc:sldMk cId="836139539" sldId="300"/>
            <ac:spMk id="16" creationId="{781EF2B5-BF64-49BF-85AE-879169F06971}"/>
          </ac:spMkLst>
        </pc:spChg>
        <pc:inkChg chg="add">
          <ac:chgData name="Jääskeläinen Aukusti" userId="S::aukusti.jaaskelainen@aalto.fi::9d1f3b01-a059-49ea-a98d-d63998ac2643" providerId="AD" clId="Web-{E4770B9C-F8FF-4F36-1A92-4CCC9432887D}" dt="2022-02-20T12:18:14.918" v="505"/>
          <ac:inkMkLst>
            <pc:docMk/>
            <pc:sldMk cId="836139539" sldId="300"/>
            <ac:inkMk id="5" creationId="{A2B89235-141F-43AA-9756-5F6B613BB835}"/>
          </ac:inkMkLst>
        </pc:inkChg>
        <pc:inkChg chg="add">
          <ac:chgData name="Jääskeläinen Aukusti" userId="S::aukusti.jaaskelainen@aalto.fi::9d1f3b01-a059-49ea-a98d-d63998ac2643" providerId="AD" clId="Web-{E4770B9C-F8FF-4F36-1A92-4CCC9432887D}" dt="2022-02-20T12:18:16.137" v="506"/>
          <ac:inkMkLst>
            <pc:docMk/>
            <pc:sldMk cId="836139539" sldId="300"/>
            <ac:inkMk id="6" creationId="{C44D6856-4644-432F-9E50-6DFF68BCC269}"/>
          </ac:inkMkLst>
        </pc:inkChg>
        <pc:inkChg chg="add">
          <ac:chgData name="Jääskeläinen Aukusti" userId="S::aukusti.jaaskelainen@aalto.fi::9d1f3b01-a059-49ea-a98d-d63998ac2643" providerId="AD" clId="Web-{E4770B9C-F8FF-4F36-1A92-4CCC9432887D}" dt="2022-02-20T12:18:18.418" v="507"/>
          <ac:inkMkLst>
            <pc:docMk/>
            <pc:sldMk cId="836139539" sldId="300"/>
            <ac:inkMk id="8" creationId="{F21AAB52-5BA8-4A90-81B5-34E34E223C59}"/>
          </ac:inkMkLst>
        </pc:inkChg>
        <pc:inkChg chg="add">
          <ac:chgData name="Jääskeläinen Aukusti" userId="S::aukusti.jaaskelainen@aalto.fi::9d1f3b01-a059-49ea-a98d-d63998ac2643" providerId="AD" clId="Web-{E4770B9C-F8FF-4F36-1A92-4CCC9432887D}" dt="2022-02-20T12:18:21.387" v="508"/>
          <ac:inkMkLst>
            <pc:docMk/>
            <pc:sldMk cId="836139539" sldId="300"/>
            <ac:inkMk id="9" creationId="{6E2E489E-AFEE-451B-BA1E-4B90F495CEF5}"/>
          </ac:inkMkLst>
        </pc:inkChg>
        <pc:inkChg chg="add">
          <ac:chgData name="Jääskeläinen Aukusti" userId="S::aukusti.jaaskelainen@aalto.fi::9d1f3b01-a059-49ea-a98d-d63998ac2643" providerId="AD" clId="Web-{E4770B9C-F8FF-4F36-1A92-4CCC9432887D}" dt="2022-02-20T12:18:21.403" v="509"/>
          <ac:inkMkLst>
            <pc:docMk/>
            <pc:sldMk cId="836139539" sldId="300"/>
            <ac:inkMk id="10" creationId="{FCC1DF46-3961-4844-89AC-EF3476767593}"/>
          </ac:inkMkLst>
        </pc:inkChg>
        <pc:inkChg chg="add">
          <ac:chgData name="Jääskeläinen Aukusti" userId="S::aukusti.jaaskelainen@aalto.fi::9d1f3b01-a059-49ea-a98d-d63998ac2643" providerId="AD" clId="Web-{E4770B9C-F8FF-4F36-1A92-4CCC9432887D}" dt="2022-02-20T12:18:21.419" v="510"/>
          <ac:inkMkLst>
            <pc:docMk/>
            <pc:sldMk cId="836139539" sldId="300"/>
            <ac:inkMk id="12" creationId="{8AB982AB-FA5E-488F-BA06-015F0FA1762E}"/>
          </ac:inkMkLst>
        </pc:inkChg>
        <pc:inkChg chg="add">
          <ac:chgData name="Jääskeläinen Aukusti" userId="S::aukusti.jaaskelainen@aalto.fi::9d1f3b01-a059-49ea-a98d-d63998ac2643" providerId="AD" clId="Web-{E4770B9C-F8FF-4F36-1A92-4CCC9432887D}" dt="2022-02-20T12:18:21.419" v="511"/>
          <ac:inkMkLst>
            <pc:docMk/>
            <pc:sldMk cId="836139539" sldId="300"/>
            <ac:inkMk id="13" creationId="{FF78D358-FD37-44BF-9201-B6AF078047E6}"/>
          </ac:inkMkLst>
        </pc:inkChg>
        <pc:inkChg chg="add">
          <ac:chgData name="Jääskeläinen Aukusti" userId="S::aukusti.jaaskelainen@aalto.fi::9d1f3b01-a059-49ea-a98d-d63998ac2643" providerId="AD" clId="Web-{E4770B9C-F8FF-4F36-1A92-4CCC9432887D}" dt="2022-02-20T12:18:21.434" v="512"/>
          <ac:inkMkLst>
            <pc:docMk/>
            <pc:sldMk cId="836139539" sldId="300"/>
            <ac:inkMk id="14" creationId="{C4CDD331-4F4C-41B1-9BA0-B1AE712189BC}"/>
          </ac:inkMkLst>
        </pc:inkChg>
        <pc:inkChg chg="add">
          <ac:chgData name="Jääskeläinen Aukusti" userId="S::aukusti.jaaskelainen@aalto.fi::9d1f3b01-a059-49ea-a98d-d63998ac2643" providerId="AD" clId="Web-{E4770B9C-F8FF-4F36-1A92-4CCC9432887D}" dt="2022-02-20T12:18:23.840" v="513"/>
          <ac:inkMkLst>
            <pc:docMk/>
            <pc:sldMk cId="836139539" sldId="300"/>
            <ac:inkMk id="18" creationId="{B67029AB-DF2C-4E45-9867-CFAA6244B19B}"/>
          </ac:inkMkLst>
        </pc:inkChg>
        <pc:inkChg chg="add">
          <ac:chgData name="Jääskeläinen Aukusti" userId="S::aukusti.jaaskelainen@aalto.fi::9d1f3b01-a059-49ea-a98d-d63998ac2643" providerId="AD" clId="Web-{E4770B9C-F8FF-4F36-1A92-4CCC9432887D}" dt="2022-02-20T12:18:23.856" v="514"/>
          <ac:inkMkLst>
            <pc:docMk/>
            <pc:sldMk cId="836139539" sldId="300"/>
            <ac:inkMk id="19" creationId="{7DC2AA4B-51CB-453F-A378-53237F0732F6}"/>
          </ac:inkMkLst>
        </pc:inkChg>
        <pc:inkChg chg="add">
          <ac:chgData name="Jääskeläinen Aukusti" userId="S::aukusti.jaaskelainen@aalto.fi::9d1f3b01-a059-49ea-a98d-d63998ac2643" providerId="AD" clId="Web-{E4770B9C-F8FF-4F36-1A92-4CCC9432887D}" dt="2022-02-20T12:18:23.856" v="515"/>
          <ac:inkMkLst>
            <pc:docMk/>
            <pc:sldMk cId="836139539" sldId="300"/>
            <ac:inkMk id="20" creationId="{1A32E984-5977-4FC9-BFD8-CEFC79B73DB0}"/>
          </ac:inkMkLst>
        </pc:inkChg>
        <pc:inkChg chg="add">
          <ac:chgData name="Jääskeläinen Aukusti" userId="S::aukusti.jaaskelainen@aalto.fi::9d1f3b01-a059-49ea-a98d-d63998ac2643" providerId="AD" clId="Web-{E4770B9C-F8FF-4F36-1A92-4CCC9432887D}" dt="2022-02-20T12:18:24.606" v="516"/>
          <ac:inkMkLst>
            <pc:docMk/>
            <pc:sldMk cId="836139539" sldId="300"/>
            <ac:inkMk id="21" creationId="{D74EFEFA-F132-44FC-9308-B6A80CDD6EF4}"/>
          </ac:inkMkLst>
        </pc:inkChg>
        <pc:inkChg chg="add del">
          <ac:chgData name="Jääskeläinen Aukusti" userId="S::aukusti.jaaskelainen@aalto.fi::9d1f3b01-a059-49ea-a98d-d63998ac2643" providerId="AD" clId="Web-{E4770B9C-F8FF-4F36-1A92-4CCC9432887D}" dt="2022-02-20T12:20:52.126" v="556"/>
          <ac:inkMkLst>
            <pc:docMk/>
            <pc:sldMk cId="836139539" sldId="300"/>
            <ac:inkMk id="22" creationId="{E3A54298-699B-4041-AAD4-26F4F215917C}"/>
          </ac:inkMkLst>
        </pc:inkChg>
        <pc:inkChg chg="add">
          <ac:chgData name="Jääskeläinen Aukusti" userId="S::aukusti.jaaskelainen@aalto.fi::9d1f3b01-a059-49ea-a98d-d63998ac2643" providerId="AD" clId="Web-{E4770B9C-F8FF-4F36-1A92-4CCC9432887D}" dt="2022-02-20T12:18:25.497" v="518"/>
          <ac:inkMkLst>
            <pc:docMk/>
            <pc:sldMk cId="836139539" sldId="300"/>
            <ac:inkMk id="23" creationId="{12875569-C21B-4C7E-BD8B-0F3532F5008E}"/>
          </ac:inkMkLst>
        </pc:inkChg>
        <pc:inkChg chg="add del">
          <ac:chgData name="Jääskeläinen Aukusti" userId="S::aukusti.jaaskelainen@aalto.fi::9d1f3b01-a059-49ea-a98d-d63998ac2643" providerId="AD" clId="Web-{E4770B9C-F8FF-4F36-1A92-4CCC9432887D}" dt="2022-02-20T12:20:52.126" v="555"/>
          <ac:inkMkLst>
            <pc:docMk/>
            <pc:sldMk cId="836139539" sldId="300"/>
            <ac:inkMk id="24" creationId="{9C235C00-498A-46EC-BD06-62B8D9D84321}"/>
          </ac:inkMkLst>
        </pc:inkChg>
        <pc:inkChg chg="add">
          <ac:chgData name="Jääskeläinen Aukusti" userId="S::aukusti.jaaskelainen@aalto.fi::9d1f3b01-a059-49ea-a98d-d63998ac2643" providerId="AD" clId="Web-{E4770B9C-F8FF-4F36-1A92-4CCC9432887D}" dt="2022-02-20T12:18:26.669" v="520"/>
          <ac:inkMkLst>
            <pc:docMk/>
            <pc:sldMk cId="836139539" sldId="300"/>
            <ac:inkMk id="25" creationId="{A6E277F9-3434-4B88-B929-6C2B5B8D94E6}"/>
          </ac:inkMkLst>
        </pc:inkChg>
        <pc:inkChg chg="add">
          <ac:chgData name="Jääskeläinen Aukusti" userId="S::aukusti.jaaskelainen@aalto.fi::9d1f3b01-a059-49ea-a98d-d63998ac2643" providerId="AD" clId="Web-{E4770B9C-F8FF-4F36-1A92-4CCC9432887D}" dt="2022-02-20T12:18:27.919" v="521"/>
          <ac:inkMkLst>
            <pc:docMk/>
            <pc:sldMk cId="836139539" sldId="300"/>
            <ac:inkMk id="26" creationId="{AA9C78A1-73D6-4637-A10A-40C19602826E}"/>
          </ac:inkMkLst>
        </pc:inkChg>
        <pc:inkChg chg="add del">
          <ac:chgData name="Jääskeläinen Aukusti" userId="S::aukusti.jaaskelainen@aalto.fi::9d1f3b01-a059-49ea-a98d-d63998ac2643" providerId="AD" clId="Web-{E4770B9C-F8FF-4F36-1A92-4CCC9432887D}" dt="2022-02-20T12:20:52.126" v="554"/>
          <ac:inkMkLst>
            <pc:docMk/>
            <pc:sldMk cId="836139539" sldId="300"/>
            <ac:inkMk id="27" creationId="{0E7E7994-C6FC-4C0B-9CA0-B3C0DABEB4C9}"/>
          </ac:inkMkLst>
        </pc:inkChg>
        <pc:inkChg chg="add del">
          <ac:chgData name="Jääskeläinen Aukusti" userId="S::aukusti.jaaskelainen@aalto.fi::9d1f3b01-a059-49ea-a98d-d63998ac2643" providerId="AD" clId="Web-{E4770B9C-F8FF-4F36-1A92-4CCC9432887D}" dt="2022-02-20T12:20:52.126" v="553"/>
          <ac:inkMkLst>
            <pc:docMk/>
            <pc:sldMk cId="836139539" sldId="300"/>
            <ac:inkMk id="28" creationId="{2926AEEE-C921-495D-902D-88F838D01723}"/>
          </ac:inkMkLst>
        </pc:inkChg>
        <pc:inkChg chg="add">
          <ac:chgData name="Jääskeläinen Aukusti" userId="S::aukusti.jaaskelainen@aalto.fi::9d1f3b01-a059-49ea-a98d-d63998ac2643" providerId="AD" clId="Web-{E4770B9C-F8FF-4F36-1A92-4CCC9432887D}" dt="2022-02-20T12:18:29.716" v="524"/>
          <ac:inkMkLst>
            <pc:docMk/>
            <pc:sldMk cId="836139539" sldId="300"/>
            <ac:inkMk id="29" creationId="{7A30AF7C-3B57-4C9C-9B91-95DEC479E5B5}"/>
          </ac:inkMkLst>
        </pc:inkChg>
        <pc:inkChg chg="add">
          <ac:chgData name="Jääskeläinen Aukusti" userId="S::aukusti.jaaskelainen@aalto.fi::9d1f3b01-a059-49ea-a98d-d63998ac2643" providerId="AD" clId="Web-{E4770B9C-F8FF-4F36-1A92-4CCC9432887D}" dt="2022-02-20T12:18:29.716" v="525"/>
          <ac:inkMkLst>
            <pc:docMk/>
            <pc:sldMk cId="836139539" sldId="300"/>
            <ac:inkMk id="30" creationId="{A0A7A0E5-BF65-4C78-B75B-0654D2EECE89}"/>
          </ac:inkMkLst>
        </pc:inkChg>
        <pc:inkChg chg="add">
          <ac:chgData name="Jääskeläinen Aukusti" userId="S::aukusti.jaaskelainen@aalto.fi::9d1f3b01-a059-49ea-a98d-d63998ac2643" providerId="AD" clId="Web-{E4770B9C-F8FF-4F36-1A92-4CCC9432887D}" dt="2022-02-20T12:18:31.122" v="526"/>
          <ac:inkMkLst>
            <pc:docMk/>
            <pc:sldMk cId="836139539" sldId="300"/>
            <ac:inkMk id="31" creationId="{E49DD691-0918-4666-8551-657118EBC630}"/>
          </ac:inkMkLst>
        </pc:inkChg>
        <pc:inkChg chg="add del">
          <ac:chgData name="Jääskeläinen Aukusti" userId="S::aukusti.jaaskelainen@aalto.fi::9d1f3b01-a059-49ea-a98d-d63998ac2643" providerId="AD" clId="Web-{E4770B9C-F8FF-4F36-1A92-4CCC9432887D}" dt="2022-02-20T12:20:52.126" v="552"/>
          <ac:inkMkLst>
            <pc:docMk/>
            <pc:sldMk cId="836139539" sldId="300"/>
            <ac:inkMk id="32" creationId="{56995152-E223-4A67-91F9-70DD711B3946}"/>
          </ac:inkMkLst>
        </pc:inkChg>
        <pc:inkChg chg="add del">
          <ac:chgData name="Jääskeläinen Aukusti" userId="S::aukusti.jaaskelainen@aalto.fi::9d1f3b01-a059-49ea-a98d-d63998ac2643" providerId="AD" clId="Web-{E4770B9C-F8FF-4F36-1A92-4CCC9432887D}" dt="2022-02-20T12:20:42.938" v="550"/>
          <ac:inkMkLst>
            <pc:docMk/>
            <pc:sldMk cId="836139539" sldId="300"/>
            <ac:inkMk id="33" creationId="{FB34BF30-D720-4E61-B7DD-EA1F26EFC4B8}"/>
          </ac:inkMkLst>
        </pc:inkChg>
        <pc:inkChg chg="add del">
          <ac:chgData name="Jääskeläinen Aukusti" userId="S::aukusti.jaaskelainen@aalto.fi::9d1f3b01-a059-49ea-a98d-d63998ac2643" providerId="AD" clId="Web-{E4770B9C-F8FF-4F36-1A92-4CCC9432887D}" dt="2022-02-20T12:20:42.938" v="549"/>
          <ac:inkMkLst>
            <pc:docMk/>
            <pc:sldMk cId="836139539" sldId="300"/>
            <ac:inkMk id="34" creationId="{5589EAC4-1C67-42BA-B3F5-DEA730A6D5E3}"/>
          </ac:inkMkLst>
        </pc:inkChg>
        <pc:inkChg chg="add del">
          <ac:chgData name="Jääskeläinen Aukusti" userId="S::aukusti.jaaskelainen@aalto.fi::9d1f3b01-a059-49ea-a98d-d63998ac2643" providerId="AD" clId="Web-{E4770B9C-F8FF-4F36-1A92-4CCC9432887D}" dt="2022-02-20T12:20:42.938" v="548"/>
          <ac:inkMkLst>
            <pc:docMk/>
            <pc:sldMk cId="836139539" sldId="300"/>
            <ac:inkMk id="35" creationId="{2F44D2BA-9A61-4A24-A8B5-7320F9C3FDE2}"/>
          </ac:inkMkLst>
        </pc:inkChg>
        <pc:inkChg chg="add del">
          <ac:chgData name="Jääskeläinen Aukusti" userId="S::aukusti.jaaskelainen@aalto.fi::9d1f3b01-a059-49ea-a98d-d63998ac2643" providerId="AD" clId="Web-{E4770B9C-F8FF-4F36-1A92-4CCC9432887D}" dt="2022-02-20T12:20:42.938" v="547"/>
          <ac:inkMkLst>
            <pc:docMk/>
            <pc:sldMk cId="836139539" sldId="300"/>
            <ac:inkMk id="36" creationId="{77F6492E-7EFA-4258-A2BA-15B083DC851F}"/>
          </ac:inkMkLst>
        </pc:inkChg>
        <pc:inkChg chg="add del">
          <ac:chgData name="Jääskeläinen Aukusti" userId="S::aukusti.jaaskelainen@aalto.fi::9d1f3b01-a059-49ea-a98d-d63998ac2643" providerId="AD" clId="Web-{E4770B9C-F8FF-4F36-1A92-4CCC9432887D}" dt="2022-02-20T12:20:42.938" v="546"/>
          <ac:inkMkLst>
            <pc:docMk/>
            <pc:sldMk cId="836139539" sldId="300"/>
            <ac:inkMk id="37" creationId="{7D9788AE-902F-48E7-A92F-3139875D84F8}"/>
          </ac:inkMkLst>
        </pc:inkChg>
        <pc:inkChg chg="add del">
          <ac:chgData name="Jääskeläinen Aukusti" userId="S::aukusti.jaaskelainen@aalto.fi::9d1f3b01-a059-49ea-a98d-d63998ac2643" providerId="AD" clId="Web-{E4770B9C-F8FF-4F36-1A92-4CCC9432887D}" dt="2022-02-20T12:20:42.938" v="545"/>
          <ac:inkMkLst>
            <pc:docMk/>
            <pc:sldMk cId="836139539" sldId="300"/>
            <ac:inkMk id="38" creationId="{6646F2E0-4524-4084-9DAC-BE686F929DF3}"/>
          </ac:inkMkLst>
        </pc:inkChg>
        <pc:inkChg chg="add del">
          <ac:chgData name="Jääskeläinen Aukusti" userId="S::aukusti.jaaskelainen@aalto.fi::9d1f3b01-a059-49ea-a98d-d63998ac2643" providerId="AD" clId="Web-{E4770B9C-F8FF-4F36-1A92-4CCC9432887D}" dt="2022-02-20T12:20:42.938" v="544"/>
          <ac:inkMkLst>
            <pc:docMk/>
            <pc:sldMk cId="836139539" sldId="300"/>
            <ac:inkMk id="39" creationId="{68E82A83-27F8-475C-8CBD-6566F953F43A}"/>
          </ac:inkMkLst>
        </pc:inkChg>
        <pc:inkChg chg="add del">
          <ac:chgData name="Jääskeläinen Aukusti" userId="S::aukusti.jaaskelainen@aalto.fi::9d1f3b01-a059-49ea-a98d-d63998ac2643" providerId="AD" clId="Web-{E4770B9C-F8FF-4F36-1A92-4CCC9432887D}" dt="2022-02-20T12:20:42.938" v="543"/>
          <ac:inkMkLst>
            <pc:docMk/>
            <pc:sldMk cId="836139539" sldId="300"/>
            <ac:inkMk id="40" creationId="{93717010-3C16-4130-8AEB-3FA547F4C19A}"/>
          </ac:inkMkLst>
        </pc:inkChg>
        <pc:inkChg chg="add del">
          <ac:chgData name="Jääskeläinen Aukusti" userId="S::aukusti.jaaskelainen@aalto.fi::9d1f3b01-a059-49ea-a98d-d63998ac2643" providerId="AD" clId="Web-{E4770B9C-F8FF-4F36-1A92-4CCC9432887D}" dt="2022-02-20T12:20:52.126" v="551"/>
          <ac:inkMkLst>
            <pc:docMk/>
            <pc:sldMk cId="836139539" sldId="300"/>
            <ac:inkMk id="41" creationId="{F61C476B-4238-4D11-9D38-17E2CA67FF51}"/>
          </ac:inkMkLst>
        </pc:inkChg>
      </pc:sldChg>
    </pc:docChg>
  </pc:docChgLst>
  <pc:docChgLst>
    <pc:chgData name="Ala-Ketola Sofia" userId="S::sofia.ala-ketola@aalto.fi::4534bbec-13db-43db-a8ff-97d061265dfb" providerId="AD" clId="Web-{135941BE-B75B-40F1-8046-92BB0E12FC1C}"/>
    <pc:docChg chg="modSld">
      <pc:chgData name="Ala-Ketola Sofia" userId="S::sofia.ala-ketola@aalto.fi::4534bbec-13db-43db-a8ff-97d061265dfb" providerId="AD" clId="Web-{135941BE-B75B-40F1-8046-92BB0E12FC1C}" dt="2022-02-15T16:46:17.632" v="95"/>
      <pc:docMkLst>
        <pc:docMk/>
      </pc:docMkLst>
      <pc:sldChg chg="modSp">
        <pc:chgData name="Ala-Ketola Sofia" userId="S::sofia.ala-ketola@aalto.fi::4534bbec-13db-43db-a8ff-97d061265dfb" providerId="AD" clId="Web-{135941BE-B75B-40F1-8046-92BB0E12FC1C}" dt="2022-02-15T16:25:58.082" v="42" actId="20577"/>
        <pc:sldMkLst>
          <pc:docMk/>
          <pc:sldMk cId="3876167027" sldId="260"/>
        </pc:sldMkLst>
        <pc:spChg chg="mod">
          <ac:chgData name="Ala-Ketola Sofia" userId="S::sofia.ala-ketola@aalto.fi::4534bbec-13db-43db-a8ff-97d061265dfb" providerId="AD" clId="Web-{135941BE-B75B-40F1-8046-92BB0E12FC1C}" dt="2022-02-15T16:25:58.082" v="42" actId="20577"/>
          <ac:spMkLst>
            <pc:docMk/>
            <pc:sldMk cId="3876167027" sldId="260"/>
            <ac:spMk id="3" creationId="{7C7901E0-1723-419C-AC6E-5458EF5BA73D}"/>
          </ac:spMkLst>
        </pc:spChg>
        <pc:grpChg chg="mod">
          <ac:chgData name="Ala-Ketola Sofia" userId="S::sofia.ala-ketola@aalto.fi::4534bbec-13db-43db-a8ff-97d061265dfb" providerId="AD" clId="Web-{135941BE-B75B-40F1-8046-92BB0E12FC1C}" dt="2022-02-15T16:24:33.533" v="0" actId="1076"/>
          <ac:grpSpMkLst>
            <pc:docMk/>
            <pc:sldMk cId="3876167027" sldId="260"/>
            <ac:grpSpMk id="4" creationId="{64F50C9F-22B1-4E59-BDEC-50EA367387F8}"/>
          </ac:grpSpMkLst>
        </pc:grpChg>
      </pc:sldChg>
      <pc:sldChg chg="modSp">
        <pc:chgData name="Ala-Ketola Sofia" userId="S::sofia.ala-ketola@aalto.fi::4534bbec-13db-43db-a8ff-97d061265dfb" providerId="AD" clId="Web-{135941BE-B75B-40F1-8046-92BB0E12FC1C}" dt="2022-02-15T16:26:43.115" v="51" actId="20577"/>
        <pc:sldMkLst>
          <pc:docMk/>
          <pc:sldMk cId="1880486104" sldId="261"/>
        </pc:sldMkLst>
        <pc:spChg chg="mod">
          <ac:chgData name="Ala-Ketola Sofia" userId="S::sofia.ala-ketola@aalto.fi::4534bbec-13db-43db-a8ff-97d061265dfb" providerId="AD" clId="Web-{135941BE-B75B-40F1-8046-92BB0E12FC1C}" dt="2022-02-15T16:26:43.115" v="51" actId="20577"/>
          <ac:spMkLst>
            <pc:docMk/>
            <pc:sldMk cId="1880486104" sldId="261"/>
            <ac:spMk id="6" creationId="{D50349DD-730F-42F0-B27F-09A9C632AA08}"/>
          </ac:spMkLst>
        </pc:spChg>
      </pc:sldChg>
      <pc:sldChg chg="modSp">
        <pc:chgData name="Ala-Ketola Sofia" userId="S::sofia.ala-ketola@aalto.fi::4534bbec-13db-43db-a8ff-97d061265dfb" providerId="AD" clId="Web-{135941BE-B75B-40F1-8046-92BB0E12FC1C}" dt="2022-02-15T16:34:36.316" v="65" actId="20577"/>
        <pc:sldMkLst>
          <pc:docMk/>
          <pc:sldMk cId="1253858508" sldId="266"/>
        </pc:sldMkLst>
        <pc:spChg chg="mod">
          <ac:chgData name="Ala-Ketola Sofia" userId="S::sofia.ala-ketola@aalto.fi::4534bbec-13db-43db-a8ff-97d061265dfb" providerId="AD" clId="Web-{135941BE-B75B-40F1-8046-92BB0E12FC1C}" dt="2022-02-15T16:34:36.316" v="65" actId="20577"/>
          <ac:spMkLst>
            <pc:docMk/>
            <pc:sldMk cId="1253858508" sldId="266"/>
            <ac:spMk id="9" creationId="{2B16FB9C-3C61-4C37-8493-FD4A020DE28B}"/>
          </ac:spMkLst>
        </pc:spChg>
      </pc:sldChg>
      <pc:sldChg chg="mod modShow">
        <pc:chgData name="Ala-Ketola Sofia" userId="S::sofia.ala-ketola@aalto.fi::4534bbec-13db-43db-a8ff-97d061265dfb" providerId="AD" clId="Web-{135941BE-B75B-40F1-8046-92BB0E12FC1C}" dt="2022-02-15T16:38:15.634" v="67"/>
        <pc:sldMkLst>
          <pc:docMk/>
          <pc:sldMk cId="2021939950" sldId="275"/>
        </pc:sldMkLst>
      </pc:sldChg>
      <pc:sldChg chg="modSp">
        <pc:chgData name="Ala-Ketola Sofia" userId="S::sofia.ala-ketola@aalto.fi::4534bbec-13db-43db-a8ff-97d061265dfb" providerId="AD" clId="Web-{135941BE-B75B-40F1-8046-92BB0E12FC1C}" dt="2022-02-15T16:46:17.632" v="95"/>
        <pc:sldMkLst>
          <pc:docMk/>
          <pc:sldMk cId="1014175057" sldId="277"/>
        </pc:sldMkLst>
        <pc:spChg chg="mod">
          <ac:chgData name="Ala-Ketola Sofia" userId="S::sofia.ala-ketola@aalto.fi::4534bbec-13db-43db-a8ff-97d061265dfb" providerId="AD" clId="Web-{135941BE-B75B-40F1-8046-92BB0E12FC1C}" dt="2022-02-15T16:46:17.632" v="95"/>
          <ac:spMkLst>
            <pc:docMk/>
            <pc:sldMk cId="1014175057" sldId="277"/>
            <ac:spMk id="8" creationId="{41FF0284-BADB-4BBA-81AF-1D0628F29FD3}"/>
          </ac:spMkLst>
        </pc:spChg>
      </pc:sldChg>
    </pc:docChg>
  </pc:docChgLst>
  <pc:docChgLst>
    <pc:chgData name="Jääskeläinen Aukusti" userId="9d1f3b01-a059-49ea-a98d-d63998ac2643" providerId="ADAL" clId="{7E53FF3A-FD5A-4223-87F8-1AC102B6130B}"/>
    <pc:docChg chg="delSld">
      <pc:chgData name="Jääskeläinen Aukusti" userId="9d1f3b01-a059-49ea-a98d-d63998ac2643" providerId="ADAL" clId="{7E53FF3A-FD5A-4223-87F8-1AC102B6130B}" dt="2022-03-28T16:55:45.088" v="2" actId="47"/>
      <pc:docMkLst>
        <pc:docMk/>
      </pc:docMkLst>
      <pc:sldChg chg="del">
        <pc:chgData name="Jääskeläinen Aukusti" userId="9d1f3b01-a059-49ea-a98d-d63998ac2643" providerId="ADAL" clId="{7E53FF3A-FD5A-4223-87F8-1AC102B6130B}" dt="2022-03-28T16:55:45.088" v="2" actId="47"/>
        <pc:sldMkLst>
          <pc:docMk/>
          <pc:sldMk cId="474797261" sldId="296"/>
        </pc:sldMkLst>
      </pc:sldChg>
      <pc:sldChg chg="del">
        <pc:chgData name="Jääskeläinen Aukusti" userId="9d1f3b01-a059-49ea-a98d-d63998ac2643" providerId="ADAL" clId="{7E53FF3A-FD5A-4223-87F8-1AC102B6130B}" dt="2022-03-28T16:55:33.754" v="0" actId="47"/>
        <pc:sldMkLst>
          <pc:docMk/>
          <pc:sldMk cId="1992674358" sldId="299"/>
        </pc:sldMkLst>
      </pc:sldChg>
      <pc:sldChg chg="del">
        <pc:chgData name="Jääskeläinen Aukusti" userId="9d1f3b01-a059-49ea-a98d-d63998ac2643" providerId="ADAL" clId="{7E53FF3A-FD5A-4223-87F8-1AC102B6130B}" dt="2022-03-28T16:55:37.206" v="1" actId="47"/>
        <pc:sldMkLst>
          <pc:docMk/>
          <pc:sldMk cId="1784887875" sldId="327"/>
        </pc:sldMkLst>
      </pc:sldChg>
    </pc:docChg>
  </pc:docChgLst>
  <pc:docChgLst>
    <pc:chgData name="Tähti Ninni" userId="S::ninni.tahti@aalto.fi::81836d71-87be-40bc-9c78-2719e4e51032" providerId="AD" clId="Web-{DFF5D55A-9F5E-4803-B2B3-C6DBE11F2705}"/>
    <pc:docChg chg="modSld">
      <pc:chgData name="Tähti Ninni" userId="S::ninni.tahti@aalto.fi::81836d71-87be-40bc-9c78-2719e4e51032" providerId="AD" clId="Web-{DFF5D55A-9F5E-4803-B2B3-C6DBE11F2705}" dt="2022-02-21T15:03:19.797" v="5" actId="20577"/>
      <pc:docMkLst>
        <pc:docMk/>
      </pc:docMkLst>
      <pc:sldChg chg="modSp">
        <pc:chgData name="Tähti Ninni" userId="S::ninni.tahti@aalto.fi::81836d71-87be-40bc-9c78-2719e4e51032" providerId="AD" clId="Web-{DFF5D55A-9F5E-4803-B2B3-C6DBE11F2705}" dt="2022-02-21T15:03:19.797" v="5" actId="20577"/>
        <pc:sldMkLst>
          <pc:docMk/>
          <pc:sldMk cId="1572126635" sldId="301"/>
        </pc:sldMkLst>
        <pc:spChg chg="mod">
          <ac:chgData name="Tähti Ninni" userId="S::ninni.tahti@aalto.fi::81836d71-87be-40bc-9c78-2719e4e51032" providerId="AD" clId="Web-{DFF5D55A-9F5E-4803-B2B3-C6DBE11F2705}" dt="2022-02-21T15:03:19.797" v="5" actId="20577"/>
          <ac:spMkLst>
            <pc:docMk/>
            <pc:sldMk cId="1572126635" sldId="301"/>
            <ac:spMk id="5" creationId="{3D92757B-4240-44C4-8012-3BC1BBD5E692}"/>
          </ac:spMkLst>
        </pc:spChg>
      </pc:sldChg>
    </pc:docChg>
  </pc:docChgLst>
  <pc:docChgLst>
    <pc:chgData name="Jääskeläinen Aukusti" userId="S::aukusti.jaaskelainen@aalto.fi::9d1f3b01-a059-49ea-a98d-d63998ac2643" providerId="AD" clId="Web-{013E6009-4993-A7EB-5C7D-322E06C99130}"/>
    <pc:docChg chg="addSld modSld">
      <pc:chgData name="Jääskeläinen Aukusti" userId="S::aukusti.jaaskelainen@aalto.fi::9d1f3b01-a059-49ea-a98d-d63998ac2643" providerId="AD" clId="Web-{013E6009-4993-A7EB-5C7D-322E06C99130}" dt="2022-02-20T10:03:07.817" v="358" actId="20577"/>
      <pc:docMkLst>
        <pc:docMk/>
      </pc:docMkLst>
      <pc:sldChg chg="modSp">
        <pc:chgData name="Jääskeläinen Aukusti" userId="S::aukusti.jaaskelainen@aalto.fi::9d1f3b01-a059-49ea-a98d-d63998ac2643" providerId="AD" clId="Web-{013E6009-4993-A7EB-5C7D-322E06C99130}" dt="2022-02-20T09:29:41.084" v="295" actId="20577"/>
        <pc:sldMkLst>
          <pc:docMk/>
          <pc:sldMk cId="2024539156" sldId="258"/>
        </pc:sldMkLst>
        <pc:spChg chg="mod">
          <ac:chgData name="Jääskeläinen Aukusti" userId="S::aukusti.jaaskelainen@aalto.fi::9d1f3b01-a059-49ea-a98d-d63998ac2643" providerId="AD" clId="Web-{013E6009-4993-A7EB-5C7D-322E06C99130}" dt="2022-02-20T09:29:41.084" v="295" actId="20577"/>
          <ac:spMkLst>
            <pc:docMk/>
            <pc:sldMk cId="2024539156" sldId="258"/>
            <ac:spMk id="3" creationId="{CA2E67B8-B90D-4B87-BA66-CCDE6C5C1EC6}"/>
          </ac:spMkLst>
        </pc:spChg>
      </pc:sldChg>
      <pc:sldChg chg="addSp modSp">
        <pc:chgData name="Jääskeläinen Aukusti" userId="S::aukusti.jaaskelainen@aalto.fi::9d1f3b01-a059-49ea-a98d-d63998ac2643" providerId="AD" clId="Web-{013E6009-4993-A7EB-5C7D-322E06C99130}" dt="2022-02-20T09:28:41.738" v="216" actId="20577"/>
        <pc:sldMkLst>
          <pc:docMk/>
          <pc:sldMk cId="4272988557" sldId="259"/>
        </pc:sldMkLst>
        <pc:spChg chg="add mod">
          <ac:chgData name="Jääskeläinen Aukusti" userId="S::aukusti.jaaskelainen@aalto.fi::9d1f3b01-a059-49ea-a98d-d63998ac2643" providerId="AD" clId="Web-{013E6009-4993-A7EB-5C7D-322E06C99130}" dt="2022-02-20T09:28:41.738" v="216" actId="20577"/>
          <ac:spMkLst>
            <pc:docMk/>
            <pc:sldMk cId="4272988557" sldId="259"/>
            <ac:spMk id="3" creationId="{7C5E7287-9F3D-4E80-9E74-7B061679E36F}"/>
          </ac:spMkLst>
        </pc:spChg>
      </pc:sldChg>
      <pc:sldChg chg="addSp modSp">
        <pc:chgData name="Jääskeläinen Aukusti" userId="S::aukusti.jaaskelainen@aalto.fi::9d1f3b01-a059-49ea-a98d-d63998ac2643" providerId="AD" clId="Web-{013E6009-4993-A7EB-5C7D-322E06C99130}" dt="2022-02-20T09:23:45.262" v="95"/>
        <pc:sldMkLst>
          <pc:docMk/>
          <pc:sldMk cId="2843364162" sldId="263"/>
        </pc:sldMkLst>
        <pc:spChg chg="add mod">
          <ac:chgData name="Jääskeläinen Aukusti" userId="S::aukusti.jaaskelainen@aalto.fi::9d1f3b01-a059-49ea-a98d-d63998ac2643" providerId="AD" clId="Web-{013E6009-4993-A7EB-5C7D-322E06C99130}" dt="2022-02-20T09:23:45.262" v="95"/>
          <ac:spMkLst>
            <pc:docMk/>
            <pc:sldMk cId="2843364162" sldId="263"/>
            <ac:spMk id="3" creationId="{663F6DC2-36A6-4D39-80D5-032D69B3E98D}"/>
          </ac:spMkLst>
        </pc:spChg>
      </pc:sldChg>
      <pc:sldChg chg="modSp">
        <pc:chgData name="Jääskeläinen Aukusti" userId="S::aukusti.jaaskelainen@aalto.fi::9d1f3b01-a059-49ea-a98d-d63998ac2643" providerId="AD" clId="Web-{013E6009-4993-A7EB-5C7D-322E06C99130}" dt="2022-02-20T09:25:24.374" v="125" actId="20577"/>
        <pc:sldMkLst>
          <pc:docMk/>
          <pc:sldMk cId="326886102" sldId="265"/>
        </pc:sldMkLst>
        <pc:spChg chg="mod">
          <ac:chgData name="Jääskeläinen Aukusti" userId="S::aukusti.jaaskelainen@aalto.fi::9d1f3b01-a059-49ea-a98d-d63998ac2643" providerId="AD" clId="Web-{013E6009-4993-A7EB-5C7D-322E06C99130}" dt="2022-02-20T09:25:01.170" v="108" actId="20577"/>
          <ac:spMkLst>
            <pc:docMk/>
            <pc:sldMk cId="326886102" sldId="265"/>
            <ac:spMk id="4" creationId="{4D857EAB-F470-4272-BF90-F7AF3713CBB3}"/>
          </ac:spMkLst>
        </pc:spChg>
        <pc:spChg chg="mod">
          <ac:chgData name="Jääskeläinen Aukusti" userId="S::aukusti.jaaskelainen@aalto.fi::9d1f3b01-a059-49ea-a98d-d63998ac2643" providerId="AD" clId="Web-{013E6009-4993-A7EB-5C7D-322E06C99130}" dt="2022-02-20T09:25:24.374" v="125" actId="20577"/>
          <ac:spMkLst>
            <pc:docMk/>
            <pc:sldMk cId="326886102" sldId="265"/>
            <ac:spMk id="6" creationId="{7FD18774-01CF-4CB9-8C09-F02A2E1EA0D8}"/>
          </ac:spMkLst>
        </pc:spChg>
      </pc:sldChg>
      <pc:sldChg chg="modSp">
        <pc:chgData name="Jääskeläinen Aukusti" userId="S::aukusti.jaaskelainen@aalto.fi::9d1f3b01-a059-49ea-a98d-d63998ac2643" providerId="AD" clId="Web-{013E6009-4993-A7EB-5C7D-322E06C99130}" dt="2022-02-20T09:27:17.486" v="197" actId="20577"/>
        <pc:sldMkLst>
          <pc:docMk/>
          <pc:sldMk cId="1253858508" sldId="266"/>
        </pc:sldMkLst>
        <pc:spChg chg="mod">
          <ac:chgData name="Jääskeläinen Aukusti" userId="S::aukusti.jaaskelainen@aalto.fi::9d1f3b01-a059-49ea-a98d-d63998ac2643" providerId="AD" clId="Web-{013E6009-4993-A7EB-5C7D-322E06C99130}" dt="2022-02-20T09:27:17.486" v="197" actId="20577"/>
          <ac:spMkLst>
            <pc:docMk/>
            <pc:sldMk cId="1253858508" sldId="266"/>
            <ac:spMk id="10" creationId="{6B7357FE-CBC6-4A17-AC6A-C481DFACCE3B}"/>
          </ac:spMkLst>
        </pc:spChg>
      </pc:sldChg>
      <pc:sldChg chg="addSp delSp modSp">
        <pc:chgData name="Jääskeläinen Aukusti" userId="S::aukusti.jaaskelainen@aalto.fi::9d1f3b01-a059-49ea-a98d-d63998ac2643" providerId="AD" clId="Web-{013E6009-4993-A7EB-5C7D-322E06C99130}" dt="2022-02-20T09:36:43.908" v="305"/>
        <pc:sldMkLst>
          <pc:docMk/>
          <pc:sldMk cId="2899114856" sldId="269"/>
        </pc:sldMkLst>
        <pc:spChg chg="add mod">
          <ac:chgData name="Jääskeläinen Aukusti" userId="S::aukusti.jaaskelainen@aalto.fi::9d1f3b01-a059-49ea-a98d-d63998ac2643" providerId="AD" clId="Web-{013E6009-4993-A7EB-5C7D-322E06C99130}" dt="2022-02-20T09:36:40.845" v="299" actId="20577"/>
          <ac:spMkLst>
            <pc:docMk/>
            <pc:sldMk cId="2899114856" sldId="269"/>
            <ac:spMk id="4" creationId="{EF0A3A60-99A4-44FB-9342-DADCC021C087}"/>
          </ac:spMkLst>
        </pc:spChg>
        <pc:spChg chg="add del mod">
          <ac:chgData name="Jääskeläinen Aukusti" userId="S::aukusti.jaaskelainen@aalto.fi::9d1f3b01-a059-49ea-a98d-d63998ac2643" providerId="AD" clId="Web-{013E6009-4993-A7EB-5C7D-322E06C99130}" dt="2022-02-20T09:36:43.908" v="304"/>
          <ac:spMkLst>
            <pc:docMk/>
            <pc:sldMk cId="2899114856" sldId="269"/>
            <ac:spMk id="12" creationId="{A374AEE3-2458-4D01-A154-A1468EE7BCEF}"/>
          </ac:spMkLst>
        </pc:spChg>
        <pc:graphicFrameChg chg="add del mod">
          <ac:chgData name="Jääskeläinen Aukusti" userId="S::aukusti.jaaskelainen@aalto.fi::9d1f3b01-a059-49ea-a98d-d63998ac2643" providerId="AD" clId="Web-{013E6009-4993-A7EB-5C7D-322E06C99130}" dt="2022-02-20T09:36:43.908" v="305"/>
          <ac:graphicFrameMkLst>
            <pc:docMk/>
            <pc:sldMk cId="2899114856" sldId="269"/>
            <ac:graphicFrameMk id="11" creationId="{528D093E-5E64-4CD6-AD45-0ADC7B333EC4}"/>
          </ac:graphicFrameMkLst>
        </pc:graphicFrameChg>
      </pc:sldChg>
      <pc:sldChg chg="modSp">
        <pc:chgData name="Jääskeläinen Aukusti" userId="S::aukusti.jaaskelainen@aalto.fi::9d1f3b01-a059-49ea-a98d-d63998ac2643" providerId="AD" clId="Web-{013E6009-4993-A7EB-5C7D-322E06C99130}" dt="2022-02-20T09:35:00.015" v="296" actId="20577"/>
        <pc:sldMkLst>
          <pc:docMk/>
          <pc:sldMk cId="2021939950" sldId="275"/>
        </pc:sldMkLst>
        <pc:spChg chg="mod">
          <ac:chgData name="Jääskeläinen Aukusti" userId="S::aukusti.jaaskelainen@aalto.fi::9d1f3b01-a059-49ea-a98d-d63998ac2643" providerId="AD" clId="Web-{013E6009-4993-A7EB-5C7D-322E06C99130}" dt="2022-02-20T09:35:00.015" v="296" actId="20577"/>
          <ac:spMkLst>
            <pc:docMk/>
            <pc:sldMk cId="2021939950" sldId="275"/>
            <ac:spMk id="2" creationId="{3AECD629-88DA-47CF-AF36-8758E9370608}"/>
          </ac:spMkLst>
        </pc:spChg>
      </pc:sldChg>
      <pc:sldChg chg="addSp delSp modSp add replId">
        <pc:chgData name="Jääskeläinen Aukusti" userId="S::aukusti.jaaskelainen@aalto.fi::9d1f3b01-a059-49ea-a98d-d63998ac2643" providerId="AD" clId="Web-{013E6009-4993-A7EB-5C7D-322E06C99130}" dt="2022-02-20T10:03:07.817" v="358" actId="20577"/>
        <pc:sldMkLst>
          <pc:docMk/>
          <pc:sldMk cId="2667617817" sldId="289"/>
        </pc:sldMkLst>
        <pc:spChg chg="add mod">
          <ac:chgData name="Jääskeläinen Aukusti" userId="S::aukusti.jaaskelainen@aalto.fi::9d1f3b01-a059-49ea-a98d-d63998ac2643" providerId="AD" clId="Web-{013E6009-4993-A7EB-5C7D-322E06C99130}" dt="2022-02-20T10:03:07.817" v="358" actId="20577"/>
          <ac:spMkLst>
            <pc:docMk/>
            <pc:sldMk cId="2667617817" sldId="289"/>
            <ac:spMk id="2" creationId="{9776FF54-DA15-4839-9629-A2C1D9F6513D}"/>
          </ac:spMkLst>
        </pc:spChg>
        <pc:spChg chg="add del mod">
          <ac:chgData name="Jääskeläinen Aukusti" userId="S::aukusti.jaaskelainen@aalto.fi::9d1f3b01-a059-49ea-a98d-d63998ac2643" providerId="AD" clId="Web-{013E6009-4993-A7EB-5C7D-322E06C99130}" dt="2022-02-20T10:01:31.733" v="330"/>
          <ac:spMkLst>
            <pc:docMk/>
            <pc:sldMk cId="2667617817" sldId="289"/>
            <ac:spMk id="6" creationId="{C1C0F3D9-125D-4792-96E3-3E682229FFA1}"/>
          </ac:spMkLst>
        </pc:spChg>
        <pc:spChg chg="del mod">
          <ac:chgData name="Jääskeläinen Aukusti" userId="S::aukusti.jaaskelainen@aalto.fi::9d1f3b01-a059-49ea-a98d-d63998ac2643" providerId="AD" clId="Web-{013E6009-4993-A7EB-5C7D-322E06C99130}" dt="2022-02-20T10:00:26.245" v="312"/>
          <ac:spMkLst>
            <pc:docMk/>
            <pc:sldMk cId="2667617817" sldId="289"/>
            <ac:spMk id="7" creationId="{0F742124-10DB-4B96-98F8-8BF5EAAC6256}"/>
          </ac:spMkLst>
        </pc:spChg>
        <pc:spChg chg="del">
          <ac:chgData name="Jääskeläinen Aukusti" userId="S::aukusti.jaaskelainen@aalto.fi::9d1f3b01-a059-49ea-a98d-d63998ac2643" providerId="AD" clId="Web-{013E6009-4993-A7EB-5C7D-322E06C99130}" dt="2022-02-20T10:00:26.245" v="311"/>
          <ac:spMkLst>
            <pc:docMk/>
            <pc:sldMk cId="2667617817" sldId="289"/>
            <ac:spMk id="9" creationId="{68D4E732-7FFB-4DE0-9E1B-E95E81A243B7}"/>
          </ac:spMkLst>
        </pc:spChg>
        <pc:spChg chg="del">
          <ac:chgData name="Jääskeläinen Aukusti" userId="S::aukusti.jaaskelainen@aalto.fi::9d1f3b01-a059-49ea-a98d-d63998ac2643" providerId="AD" clId="Web-{013E6009-4993-A7EB-5C7D-322E06C99130}" dt="2022-02-20T10:00:23.823" v="310"/>
          <ac:spMkLst>
            <pc:docMk/>
            <pc:sldMk cId="2667617817" sldId="289"/>
            <ac:spMk id="10" creationId="{12660843-C4E1-4E8F-824D-F8436C9EEA1A}"/>
          </ac:spMkLst>
        </pc:spChg>
        <pc:spChg chg="del">
          <ac:chgData name="Jääskeläinen Aukusti" userId="S::aukusti.jaaskelainen@aalto.fi::9d1f3b01-a059-49ea-a98d-d63998ac2643" providerId="AD" clId="Web-{013E6009-4993-A7EB-5C7D-322E06C99130}" dt="2022-02-20T10:00:20.088" v="308"/>
          <ac:spMkLst>
            <pc:docMk/>
            <pc:sldMk cId="2667617817" sldId="289"/>
            <ac:spMk id="11" creationId="{390B3D80-2211-4129-B6FC-F7F313C85346}"/>
          </ac:spMkLst>
        </pc:spChg>
        <pc:spChg chg="del">
          <ac:chgData name="Jääskeläinen Aukusti" userId="S::aukusti.jaaskelainen@aalto.fi::9d1f3b01-a059-49ea-a98d-d63998ac2643" providerId="AD" clId="Web-{013E6009-4993-A7EB-5C7D-322E06C99130}" dt="2022-02-20T10:00:22.651" v="309"/>
          <ac:spMkLst>
            <pc:docMk/>
            <pc:sldMk cId="2667617817" sldId="289"/>
            <ac:spMk id="12" creationId="{7085D78F-F017-4C18-983F-490E0179E8AB}"/>
          </ac:spMkLst>
        </pc:spChg>
        <pc:graphicFrameChg chg="add del mod">
          <ac:chgData name="Jääskeläinen Aukusti" userId="S::aukusti.jaaskelainen@aalto.fi::9d1f3b01-a059-49ea-a98d-d63998ac2643" providerId="AD" clId="Web-{013E6009-4993-A7EB-5C7D-322E06C99130}" dt="2022-02-20T10:01:31.733" v="331"/>
          <ac:graphicFrameMkLst>
            <pc:docMk/>
            <pc:sldMk cId="2667617817" sldId="289"/>
            <ac:graphicFrameMk id="4" creationId="{B8151B89-D2DF-4FD2-AB84-442C10E877B9}"/>
          </ac:graphicFrameMkLst>
        </pc:graphicFrameChg>
      </pc:sldChg>
    </pc:docChg>
  </pc:docChgLst>
  <pc:docChgLst>
    <pc:chgData name="Jääskeläinen Aukusti" userId="S::aukusti.jaaskelainen@aalto.fi::9d1f3b01-a059-49ea-a98d-d63998ac2643" providerId="AD" clId="Web-{997AC033-D87B-323F-5701-2044DCFBFEE3}"/>
    <pc:docChg chg="mod addSld modSld sldOrd">
      <pc:chgData name="Jääskeläinen Aukusti" userId="S::aukusti.jaaskelainen@aalto.fi::9d1f3b01-a059-49ea-a98d-d63998ac2643" providerId="AD" clId="Web-{997AC033-D87B-323F-5701-2044DCFBFEE3}" dt="2022-02-15T15:04:51.195" v="2626" actId="1076"/>
      <pc:docMkLst>
        <pc:docMk/>
      </pc:docMkLst>
      <pc:sldChg chg="modSp">
        <pc:chgData name="Jääskeläinen Aukusti" userId="S::aukusti.jaaskelainen@aalto.fi::9d1f3b01-a059-49ea-a98d-d63998ac2643" providerId="AD" clId="Web-{997AC033-D87B-323F-5701-2044DCFBFEE3}" dt="2022-02-15T13:18:41.172" v="61" actId="20577"/>
        <pc:sldMkLst>
          <pc:docMk/>
          <pc:sldMk cId="2488828643" sldId="257"/>
        </pc:sldMkLst>
        <pc:spChg chg="mod">
          <ac:chgData name="Jääskeläinen Aukusti" userId="S::aukusti.jaaskelainen@aalto.fi::9d1f3b01-a059-49ea-a98d-d63998ac2643" providerId="AD" clId="Web-{997AC033-D87B-323F-5701-2044DCFBFEE3}" dt="2022-02-15T13:18:41.172" v="61" actId="20577"/>
          <ac:spMkLst>
            <pc:docMk/>
            <pc:sldMk cId="2488828643" sldId="257"/>
            <ac:spMk id="2" creationId="{8BEB26D8-1AC2-48C2-9C51-FE83C103B3CC}"/>
          </ac:spMkLst>
        </pc:spChg>
      </pc:sldChg>
      <pc:sldChg chg="modSp">
        <pc:chgData name="Jääskeläinen Aukusti" userId="S::aukusti.jaaskelainen@aalto.fi::9d1f3b01-a059-49ea-a98d-d63998ac2643" providerId="AD" clId="Web-{997AC033-D87B-323F-5701-2044DCFBFEE3}" dt="2022-02-15T13:19:32.236" v="128" actId="20577"/>
        <pc:sldMkLst>
          <pc:docMk/>
          <pc:sldMk cId="2024539156" sldId="258"/>
        </pc:sldMkLst>
        <pc:spChg chg="mod">
          <ac:chgData name="Jääskeläinen Aukusti" userId="S::aukusti.jaaskelainen@aalto.fi::9d1f3b01-a059-49ea-a98d-d63998ac2643" providerId="AD" clId="Web-{997AC033-D87B-323F-5701-2044DCFBFEE3}" dt="2022-02-15T13:19:32.236" v="128" actId="20577"/>
          <ac:spMkLst>
            <pc:docMk/>
            <pc:sldMk cId="2024539156" sldId="258"/>
            <ac:spMk id="3" creationId="{CA2E67B8-B90D-4B87-BA66-CCDE6C5C1EC6}"/>
          </ac:spMkLst>
        </pc:spChg>
      </pc:sldChg>
      <pc:sldChg chg="modSp">
        <pc:chgData name="Jääskeläinen Aukusti" userId="S::aukusti.jaaskelainen@aalto.fi::9d1f3b01-a059-49ea-a98d-d63998ac2643" providerId="AD" clId="Web-{997AC033-D87B-323F-5701-2044DCFBFEE3}" dt="2022-02-15T13:19:52.424" v="133" actId="20577"/>
        <pc:sldMkLst>
          <pc:docMk/>
          <pc:sldMk cId="3876167027" sldId="260"/>
        </pc:sldMkLst>
        <pc:spChg chg="mod">
          <ac:chgData name="Jääskeläinen Aukusti" userId="S::aukusti.jaaskelainen@aalto.fi::9d1f3b01-a059-49ea-a98d-d63998ac2643" providerId="AD" clId="Web-{997AC033-D87B-323F-5701-2044DCFBFEE3}" dt="2022-02-15T13:19:52.424" v="133" actId="20577"/>
          <ac:spMkLst>
            <pc:docMk/>
            <pc:sldMk cId="3876167027" sldId="260"/>
            <ac:spMk id="14" creationId="{56F481EA-88E5-4F12-82CA-7D159CD48808}"/>
          </ac:spMkLst>
        </pc:spChg>
      </pc:sldChg>
      <pc:sldChg chg="modSp addCm">
        <pc:chgData name="Jääskeläinen Aukusti" userId="S::aukusti.jaaskelainen@aalto.fi::9d1f3b01-a059-49ea-a98d-d63998ac2643" providerId="AD" clId="Web-{997AC033-D87B-323F-5701-2044DCFBFEE3}" dt="2022-02-15T13:23:04.007" v="156"/>
        <pc:sldMkLst>
          <pc:docMk/>
          <pc:sldMk cId="1880486104" sldId="261"/>
        </pc:sldMkLst>
        <pc:spChg chg="mod">
          <ac:chgData name="Jääskeläinen Aukusti" userId="S::aukusti.jaaskelainen@aalto.fi::9d1f3b01-a059-49ea-a98d-d63998ac2643" providerId="AD" clId="Web-{997AC033-D87B-323F-5701-2044DCFBFEE3}" dt="2022-02-15T13:22:12.896" v="154" actId="20577"/>
          <ac:spMkLst>
            <pc:docMk/>
            <pc:sldMk cId="1880486104" sldId="261"/>
            <ac:spMk id="6" creationId="{D50349DD-730F-42F0-B27F-09A9C632AA08}"/>
          </ac:spMkLst>
        </pc:spChg>
      </pc:sldChg>
      <pc:sldChg chg="addSp modSp">
        <pc:chgData name="Jääskeläinen Aukusti" userId="S::aukusti.jaaskelainen@aalto.fi::9d1f3b01-a059-49ea-a98d-d63998ac2643" providerId="AD" clId="Web-{997AC033-D87B-323F-5701-2044DCFBFEE3}" dt="2022-02-15T12:53:44.013" v="57" actId="20577"/>
        <pc:sldMkLst>
          <pc:docMk/>
          <pc:sldMk cId="1756820949" sldId="270"/>
        </pc:sldMkLst>
        <pc:spChg chg="mod">
          <ac:chgData name="Jääskeläinen Aukusti" userId="S::aukusti.jaaskelainen@aalto.fi::9d1f3b01-a059-49ea-a98d-d63998ac2643" providerId="AD" clId="Web-{997AC033-D87B-323F-5701-2044DCFBFEE3}" dt="2022-02-15T12:53:39.403" v="56" actId="20577"/>
          <ac:spMkLst>
            <pc:docMk/>
            <pc:sldMk cId="1756820949" sldId="270"/>
            <ac:spMk id="2" creationId="{8C4143E4-EDC9-4555-8B98-E72393B453E2}"/>
          </ac:spMkLst>
        </pc:spChg>
        <pc:spChg chg="add mod">
          <ac:chgData name="Jääskeläinen Aukusti" userId="S::aukusti.jaaskelainen@aalto.fi::9d1f3b01-a059-49ea-a98d-d63998ac2643" providerId="AD" clId="Web-{997AC033-D87B-323F-5701-2044DCFBFEE3}" dt="2022-02-15T12:53:44.013" v="57" actId="20577"/>
          <ac:spMkLst>
            <pc:docMk/>
            <pc:sldMk cId="1756820949" sldId="270"/>
            <ac:spMk id="3" creationId="{0746BF8B-2FDA-4B29-8F0B-EBA6E0D357FC}"/>
          </ac:spMkLst>
        </pc:spChg>
      </pc:sldChg>
      <pc:sldChg chg="modSp">
        <pc:chgData name="Jääskeläinen Aukusti" userId="S::aukusti.jaaskelainen@aalto.fi::9d1f3b01-a059-49ea-a98d-d63998ac2643" providerId="AD" clId="Web-{997AC033-D87B-323F-5701-2044DCFBFEE3}" dt="2022-02-15T14:17:36.520" v="1043" actId="20577"/>
        <pc:sldMkLst>
          <pc:docMk/>
          <pc:sldMk cId="2756121576" sldId="274"/>
        </pc:sldMkLst>
        <pc:spChg chg="mod">
          <ac:chgData name="Jääskeläinen Aukusti" userId="S::aukusti.jaaskelainen@aalto.fi::9d1f3b01-a059-49ea-a98d-d63998ac2643" providerId="AD" clId="Web-{997AC033-D87B-323F-5701-2044DCFBFEE3}" dt="2022-02-15T14:10:19.135" v="634" actId="20577"/>
          <ac:spMkLst>
            <pc:docMk/>
            <pc:sldMk cId="2756121576" sldId="274"/>
            <ac:spMk id="2" creationId="{D70D1F32-7382-4CB9-B32E-3E4688B6909E}"/>
          </ac:spMkLst>
        </pc:spChg>
        <pc:spChg chg="mod">
          <ac:chgData name="Jääskeläinen Aukusti" userId="S::aukusti.jaaskelainen@aalto.fi::9d1f3b01-a059-49ea-a98d-d63998ac2643" providerId="AD" clId="Web-{997AC033-D87B-323F-5701-2044DCFBFEE3}" dt="2022-02-15T14:17:36.520" v="1043" actId="20577"/>
          <ac:spMkLst>
            <pc:docMk/>
            <pc:sldMk cId="2756121576" sldId="274"/>
            <ac:spMk id="3" creationId="{4FACA496-0D89-4F00-9BD5-198FCC08BDCE}"/>
          </ac:spMkLst>
        </pc:spChg>
      </pc:sldChg>
      <pc:sldChg chg="addSp delSp modSp new">
        <pc:chgData name="Jääskeläinen Aukusti" userId="S::aukusti.jaaskelainen@aalto.fi::9d1f3b01-a059-49ea-a98d-d63998ac2643" providerId="AD" clId="Web-{997AC033-D87B-323F-5701-2044DCFBFEE3}" dt="2022-02-15T13:37:46.199" v="187" actId="20577"/>
        <pc:sldMkLst>
          <pc:docMk/>
          <pc:sldMk cId="2021939950" sldId="275"/>
        </pc:sldMkLst>
        <pc:spChg chg="mod">
          <ac:chgData name="Jääskeläinen Aukusti" userId="S::aukusti.jaaskelainen@aalto.fi::9d1f3b01-a059-49ea-a98d-d63998ac2643" providerId="AD" clId="Web-{997AC033-D87B-323F-5701-2044DCFBFEE3}" dt="2022-02-15T13:37:46.199" v="187" actId="20577"/>
          <ac:spMkLst>
            <pc:docMk/>
            <pc:sldMk cId="2021939950" sldId="275"/>
            <ac:spMk id="2" creationId="{3AECD629-88DA-47CF-AF36-8758E9370608}"/>
          </ac:spMkLst>
        </pc:spChg>
        <pc:spChg chg="del">
          <ac:chgData name="Jääskeläinen Aukusti" userId="S::aukusti.jaaskelainen@aalto.fi::9d1f3b01-a059-49ea-a98d-d63998ac2643" providerId="AD" clId="Web-{997AC033-D87B-323F-5701-2044DCFBFEE3}" dt="2022-02-15T13:35:56.478" v="169"/>
          <ac:spMkLst>
            <pc:docMk/>
            <pc:sldMk cId="2021939950" sldId="275"/>
            <ac:spMk id="3" creationId="{2810097D-28AB-49A9-AE1C-459C460AFD5E}"/>
          </ac:spMkLst>
        </pc:spChg>
        <pc:graphicFrameChg chg="add del mod">
          <ac:chgData name="Jääskeläinen Aukusti" userId="S::aukusti.jaaskelainen@aalto.fi::9d1f3b01-a059-49ea-a98d-d63998ac2643" providerId="AD" clId="Web-{997AC033-D87B-323F-5701-2044DCFBFEE3}" dt="2022-02-15T13:36:11.603" v="172"/>
          <ac:graphicFrameMkLst>
            <pc:docMk/>
            <pc:sldMk cId="2021939950" sldId="275"/>
            <ac:graphicFrameMk id="4" creationId="{6366BBB3-1F3F-41D0-B7AB-F43DA5DCE7DF}"/>
          </ac:graphicFrameMkLst>
        </pc:graphicFrameChg>
        <pc:graphicFrameChg chg="add mod">
          <ac:chgData name="Jääskeläinen Aukusti" userId="S::aukusti.jaaskelainen@aalto.fi::9d1f3b01-a059-49ea-a98d-d63998ac2643" providerId="AD" clId="Web-{997AC033-D87B-323F-5701-2044DCFBFEE3}" dt="2022-02-15T13:36:15.759" v="175" actId="1076"/>
          <ac:graphicFrameMkLst>
            <pc:docMk/>
            <pc:sldMk cId="2021939950" sldId="275"/>
            <ac:graphicFrameMk id="5" creationId="{6366BBB3-1F3F-41D0-B7AB-F43DA5DCE7DF}"/>
          </ac:graphicFrameMkLst>
        </pc:graphicFrameChg>
        <pc:graphicFrameChg chg="add mod">
          <ac:chgData name="Jääskeläinen Aukusti" userId="S::aukusti.jaaskelainen@aalto.fi::9d1f3b01-a059-49ea-a98d-d63998ac2643" providerId="AD" clId="Web-{997AC033-D87B-323F-5701-2044DCFBFEE3}" dt="2022-02-15T13:36:37.416" v="177" actId="1076"/>
          <ac:graphicFrameMkLst>
            <pc:docMk/>
            <pc:sldMk cId="2021939950" sldId="275"/>
            <ac:graphicFrameMk id="6" creationId="{DE9AF486-2C1B-4DA2-B4AF-3A6566E1FE7E}"/>
          </ac:graphicFrameMkLst>
        </pc:graphicFrameChg>
        <pc:graphicFrameChg chg="add mod">
          <ac:chgData name="Jääskeläinen Aukusti" userId="S::aukusti.jaaskelainen@aalto.fi::9d1f3b01-a059-49ea-a98d-d63998ac2643" providerId="AD" clId="Web-{997AC033-D87B-323F-5701-2044DCFBFEE3}" dt="2022-02-15T13:37:40.980" v="183" actId="1076"/>
          <ac:graphicFrameMkLst>
            <pc:docMk/>
            <pc:sldMk cId="2021939950" sldId="275"/>
            <ac:graphicFrameMk id="7" creationId="{A4B196A4-7388-4F88-9825-53A41B7CE829}"/>
          </ac:graphicFrameMkLst>
        </pc:graphicFrameChg>
      </pc:sldChg>
      <pc:sldChg chg="modSp new">
        <pc:chgData name="Jääskeläinen Aukusti" userId="S::aukusti.jaaskelainen@aalto.fi::9d1f3b01-a059-49ea-a98d-d63998ac2643" providerId="AD" clId="Web-{997AC033-D87B-323F-5701-2044DCFBFEE3}" dt="2022-02-15T14:18:57.818" v="1136" actId="20577"/>
        <pc:sldMkLst>
          <pc:docMk/>
          <pc:sldMk cId="255867922" sldId="276"/>
        </pc:sldMkLst>
        <pc:spChg chg="mod">
          <ac:chgData name="Jääskeläinen Aukusti" userId="S::aukusti.jaaskelainen@aalto.fi::9d1f3b01-a059-49ea-a98d-d63998ac2643" providerId="AD" clId="Web-{997AC033-D87B-323F-5701-2044DCFBFEE3}" dt="2022-02-15T14:06:47.723" v="537" actId="20577"/>
          <ac:spMkLst>
            <pc:docMk/>
            <pc:sldMk cId="255867922" sldId="276"/>
            <ac:spMk id="2" creationId="{BD87B542-7236-45FF-83B1-9EA33223591B}"/>
          </ac:spMkLst>
        </pc:spChg>
        <pc:spChg chg="mod">
          <ac:chgData name="Jääskeläinen Aukusti" userId="S::aukusti.jaaskelainen@aalto.fi::9d1f3b01-a059-49ea-a98d-d63998ac2643" providerId="AD" clId="Web-{997AC033-D87B-323F-5701-2044DCFBFEE3}" dt="2022-02-15T14:18:57.818" v="1136" actId="20577"/>
          <ac:spMkLst>
            <pc:docMk/>
            <pc:sldMk cId="255867922" sldId="276"/>
            <ac:spMk id="3" creationId="{F90579EC-263C-4865-A4A2-5A5D085C893B}"/>
          </ac:spMkLst>
        </pc:spChg>
      </pc:sldChg>
      <pc:sldChg chg="addSp delSp modSp add ord replId">
        <pc:chgData name="Jääskeläinen Aukusti" userId="S::aukusti.jaaskelainen@aalto.fi::9d1f3b01-a059-49ea-a98d-d63998ac2643" providerId="AD" clId="Web-{997AC033-D87B-323F-5701-2044DCFBFEE3}" dt="2022-02-15T14:02:09.951" v="499" actId="1076"/>
        <pc:sldMkLst>
          <pc:docMk/>
          <pc:sldMk cId="1014175057" sldId="277"/>
        </pc:sldMkLst>
        <pc:spChg chg="mod">
          <ac:chgData name="Jääskeläinen Aukusti" userId="S::aukusti.jaaskelainen@aalto.fi::9d1f3b01-a059-49ea-a98d-d63998ac2643" providerId="AD" clId="Web-{997AC033-D87B-323F-5701-2044DCFBFEE3}" dt="2022-02-15T13:58:10.696" v="307" actId="20577"/>
          <ac:spMkLst>
            <pc:docMk/>
            <pc:sldMk cId="1014175057" sldId="277"/>
            <ac:spMk id="2" creationId="{4A986D4B-0891-4A1E-9B37-1A60607CCB8B}"/>
          </ac:spMkLst>
        </pc:spChg>
        <pc:spChg chg="mod">
          <ac:chgData name="Jääskeläinen Aukusti" userId="S::aukusti.jaaskelainen@aalto.fi::9d1f3b01-a059-49ea-a98d-d63998ac2643" providerId="AD" clId="Web-{997AC033-D87B-323F-5701-2044DCFBFEE3}" dt="2022-02-15T14:02:09.951" v="499" actId="1076"/>
          <ac:spMkLst>
            <pc:docMk/>
            <pc:sldMk cId="1014175057" sldId="277"/>
            <ac:spMk id="8" creationId="{41FF0284-BADB-4BBA-81AF-1D0628F29FD3}"/>
          </ac:spMkLst>
        </pc:spChg>
        <pc:spChg chg="add mod">
          <ac:chgData name="Jääskeläinen Aukusti" userId="S::aukusti.jaaskelainen@aalto.fi::9d1f3b01-a059-49ea-a98d-d63998ac2643" providerId="AD" clId="Web-{997AC033-D87B-323F-5701-2044DCFBFEE3}" dt="2022-02-15T14:01:55.467" v="498" actId="20577"/>
          <ac:spMkLst>
            <pc:docMk/>
            <pc:sldMk cId="1014175057" sldId="277"/>
            <ac:spMk id="12" creationId="{9DFE6238-5326-47F6-B824-148CEB5C715B}"/>
          </ac:spMkLst>
        </pc:spChg>
        <pc:graphicFrameChg chg="add del mod">
          <ac:chgData name="Jääskeläinen Aukusti" userId="S::aukusti.jaaskelainen@aalto.fi::9d1f3b01-a059-49ea-a98d-d63998ac2643" providerId="AD" clId="Web-{997AC033-D87B-323F-5701-2044DCFBFEE3}" dt="2022-02-15T13:52:51.626" v="265"/>
          <ac:graphicFrameMkLst>
            <pc:docMk/>
            <pc:sldMk cId="1014175057" sldId="277"/>
            <ac:graphicFrameMk id="4" creationId="{0D5EDA7A-AAFE-4A22-A376-75C47E2DC276}"/>
          </ac:graphicFrameMkLst>
        </pc:graphicFrameChg>
        <pc:graphicFrameChg chg="add del mod">
          <ac:chgData name="Jääskeläinen Aukusti" userId="S::aukusti.jaaskelainen@aalto.fi::9d1f3b01-a059-49ea-a98d-d63998ac2643" providerId="AD" clId="Web-{997AC033-D87B-323F-5701-2044DCFBFEE3}" dt="2022-02-15T14:00:03.167" v="309"/>
          <ac:graphicFrameMkLst>
            <pc:docMk/>
            <pc:sldMk cId="1014175057" sldId="277"/>
            <ac:graphicFrameMk id="6" creationId="{9A718CB6-AAB6-4B1E-A91B-3D7E92F29ABD}"/>
          </ac:graphicFrameMkLst>
        </pc:graphicFrameChg>
        <pc:graphicFrameChg chg="del">
          <ac:chgData name="Jääskeläinen Aukusti" userId="S::aukusti.jaaskelainen@aalto.fi::9d1f3b01-a059-49ea-a98d-d63998ac2643" providerId="AD" clId="Web-{997AC033-D87B-323F-5701-2044DCFBFEE3}" dt="2022-02-15T13:39:54.046" v="224"/>
          <ac:graphicFrameMkLst>
            <pc:docMk/>
            <pc:sldMk cId="1014175057" sldId="277"/>
            <ac:graphicFrameMk id="7" creationId="{48E65836-0FDB-4153-A120-50EA053ABECD}"/>
          </ac:graphicFrameMkLst>
        </pc:graphicFrameChg>
        <pc:graphicFrameChg chg="add del mod">
          <ac:chgData name="Jääskeläinen Aukusti" userId="S::aukusti.jaaskelainen@aalto.fi::9d1f3b01-a059-49ea-a98d-d63998ac2643" providerId="AD" clId="Web-{997AC033-D87B-323F-5701-2044DCFBFEE3}" dt="2022-02-15T14:00:07.214" v="311"/>
          <ac:graphicFrameMkLst>
            <pc:docMk/>
            <pc:sldMk cId="1014175057" sldId="277"/>
            <ac:graphicFrameMk id="10" creationId="{DB73933A-F148-4CE6-B7B6-B6F0A9675B1E}"/>
          </ac:graphicFrameMkLst>
        </pc:graphicFrameChg>
        <pc:graphicFrameChg chg="add mod">
          <ac:chgData name="Jääskeläinen Aukusti" userId="S::aukusti.jaaskelainen@aalto.fi::9d1f3b01-a059-49ea-a98d-d63998ac2643" providerId="AD" clId="Web-{997AC033-D87B-323F-5701-2044DCFBFEE3}" dt="2022-02-15T14:01:16.794" v="451" actId="1076"/>
          <ac:graphicFrameMkLst>
            <pc:docMk/>
            <pc:sldMk cId="1014175057" sldId="277"/>
            <ac:graphicFrameMk id="11" creationId="{6EFBA69D-C00A-4F21-89D9-05B618E6DB3B}"/>
          </ac:graphicFrameMkLst>
        </pc:graphicFrameChg>
      </pc:sldChg>
      <pc:sldChg chg="addSp delSp modSp new">
        <pc:chgData name="Jääskeläinen Aukusti" userId="S::aukusti.jaaskelainen@aalto.fi::9d1f3b01-a059-49ea-a98d-d63998ac2643" providerId="AD" clId="Web-{997AC033-D87B-323F-5701-2044DCFBFEE3}" dt="2022-02-15T14:40:24.020" v="1842" actId="1076"/>
        <pc:sldMkLst>
          <pc:docMk/>
          <pc:sldMk cId="3613319790" sldId="279"/>
        </pc:sldMkLst>
        <pc:spChg chg="del mod">
          <ac:chgData name="Jääskeläinen Aukusti" userId="S::aukusti.jaaskelainen@aalto.fi::9d1f3b01-a059-49ea-a98d-d63998ac2643" providerId="AD" clId="Web-{997AC033-D87B-323F-5701-2044DCFBFEE3}" dt="2022-02-15T14:19:18.053" v="1144"/>
          <ac:spMkLst>
            <pc:docMk/>
            <pc:sldMk cId="3613319790" sldId="279"/>
            <ac:spMk id="2" creationId="{63489A26-C2A9-4386-B8E0-280B1A7B436D}"/>
          </ac:spMkLst>
        </pc:spChg>
        <pc:spChg chg="del mod">
          <ac:chgData name="Jääskeläinen Aukusti" userId="S::aukusti.jaaskelainen@aalto.fi::9d1f3b01-a059-49ea-a98d-d63998ac2643" providerId="AD" clId="Web-{997AC033-D87B-323F-5701-2044DCFBFEE3}" dt="2022-02-15T14:19:51.320" v="1194"/>
          <ac:spMkLst>
            <pc:docMk/>
            <pc:sldMk cId="3613319790" sldId="279"/>
            <ac:spMk id="3" creationId="{F08A408C-E438-43E6-A142-FCEB587EAAB7}"/>
          </ac:spMkLst>
        </pc:spChg>
        <pc:spChg chg="add del mod">
          <ac:chgData name="Jääskeläinen Aukusti" userId="S::aukusti.jaaskelainen@aalto.fi::9d1f3b01-a059-49ea-a98d-d63998ac2643" providerId="AD" clId="Web-{997AC033-D87B-323F-5701-2044DCFBFEE3}" dt="2022-02-15T14:19:37.835" v="1192" actId="20577"/>
          <ac:spMkLst>
            <pc:docMk/>
            <pc:sldMk cId="3613319790" sldId="279"/>
            <ac:spMk id="5" creationId="{134E1432-06D8-40BB-94C4-2E47F1FB9D39}"/>
          </ac:spMkLst>
        </pc:spChg>
        <pc:spChg chg="add mod">
          <ac:chgData name="Jääskeläinen Aukusti" userId="S::aukusti.jaaskelainen@aalto.fi::9d1f3b01-a059-49ea-a98d-d63998ac2643" providerId="AD" clId="Web-{997AC033-D87B-323F-5701-2044DCFBFEE3}" dt="2022-02-15T14:40:24.020" v="1842" actId="1076"/>
          <ac:spMkLst>
            <pc:docMk/>
            <pc:sldMk cId="3613319790" sldId="279"/>
            <ac:spMk id="7" creationId="{0F742124-10DB-4B96-98F8-8BF5EAAC6256}"/>
          </ac:spMkLst>
        </pc:spChg>
        <pc:spChg chg="add mod">
          <ac:chgData name="Jääskeläinen Aukusti" userId="S::aukusti.jaaskelainen@aalto.fi::9d1f3b01-a059-49ea-a98d-d63998ac2643" providerId="AD" clId="Web-{997AC033-D87B-323F-5701-2044DCFBFEE3}" dt="2022-02-15T14:23:57.638" v="1504" actId="1076"/>
          <ac:spMkLst>
            <pc:docMk/>
            <pc:sldMk cId="3613319790" sldId="279"/>
            <ac:spMk id="9" creationId="{68D4E732-7FFB-4DE0-9E1B-E95E81A243B7}"/>
          </ac:spMkLst>
        </pc:spChg>
        <pc:spChg chg="add mod">
          <ac:chgData name="Jääskeläinen Aukusti" userId="S::aukusti.jaaskelainen@aalto.fi::9d1f3b01-a059-49ea-a98d-d63998ac2643" providerId="AD" clId="Web-{997AC033-D87B-323F-5701-2044DCFBFEE3}" dt="2022-02-15T14:23:08.309" v="1411" actId="1076"/>
          <ac:spMkLst>
            <pc:docMk/>
            <pc:sldMk cId="3613319790" sldId="279"/>
            <ac:spMk id="10" creationId="{12660843-C4E1-4E8F-824D-F8436C9EEA1A}"/>
          </ac:spMkLst>
        </pc:spChg>
        <pc:spChg chg="add mod">
          <ac:chgData name="Jääskeläinen Aukusti" userId="S::aukusti.jaaskelainen@aalto.fi::9d1f3b01-a059-49ea-a98d-d63998ac2643" providerId="AD" clId="Web-{997AC033-D87B-323F-5701-2044DCFBFEE3}" dt="2022-02-15T14:26:05.188" v="1657" actId="20577"/>
          <ac:spMkLst>
            <pc:docMk/>
            <pc:sldMk cId="3613319790" sldId="279"/>
            <ac:spMk id="11" creationId="{390B3D80-2211-4129-B6FC-F7F313C85346}"/>
          </ac:spMkLst>
        </pc:spChg>
        <pc:spChg chg="add mod">
          <ac:chgData name="Jääskeläinen Aukusti" userId="S::aukusti.jaaskelainen@aalto.fi::9d1f3b01-a059-49ea-a98d-d63998ac2643" providerId="AD" clId="Web-{997AC033-D87B-323F-5701-2044DCFBFEE3}" dt="2022-02-15T14:25:19.921" v="1602" actId="20577"/>
          <ac:spMkLst>
            <pc:docMk/>
            <pc:sldMk cId="3613319790" sldId="279"/>
            <ac:spMk id="12" creationId="{7085D78F-F017-4C18-983F-490E0179E8AB}"/>
          </ac:spMkLst>
        </pc:spChg>
      </pc:sldChg>
      <pc:sldChg chg="addSp delSp modSp add replId">
        <pc:chgData name="Jääskeläinen Aukusti" userId="S::aukusti.jaaskelainen@aalto.fi::9d1f3b01-a059-49ea-a98d-d63998ac2643" providerId="AD" clId="Web-{997AC033-D87B-323F-5701-2044DCFBFEE3}" dt="2022-02-15T14:37:16.469" v="1778" actId="20577"/>
        <pc:sldMkLst>
          <pc:docMk/>
          <pc:sldMk cId="215474312" sldId="280"/>
        </pc:sldMkLst>
        <pc:spChg chg="add mod">
          <ac:chgData name="Jääskeläinen Aukusti" userId="S::aukusti.jaaskelainen@aalto.fi::9d1f3b01-a059-49ea-a98d-d63998ac2643" providerId="AD" clId="Web-{997AC033-D87B-323F-5701-2044DCFBFEE3}" dt="2022-02-15T14:34:35.153" v="1769" actId="20577"/>
          <ac:spMkLst>
            <pc:docMk/>
            <pc:sldMk cId="215474312" sldId="280"/>
            <ac:spMk id="3" creationId="{685079CA-3E50-45D2-A05E-9ABC14C99282}"/>
          </ac:spMkLst>
        </pc:spChg>
        <pc:spChg chg="mod">
          <ac:chgData name="Jääskeläinen Aukusti" userId="S::aukusti.jaaskelainen@aalto.fi::9d1f3b01-a059-49ea-a98d-d63998ac2643" providerId="AD" clId="Web-{997AC033-D87B-323F-5701-2044DCFBFEE3}" dt="2022-02-15T14:37:16.469" v="1778" actId="20577"/>
          <ac:spMkLst>
            <pc:docMk/>
            <pc:sldMk cId="215474312" sldId="280"/>
            <ac:spMk id="5" creationId="{134E1432-06D8-40BB-94C4-2E47F1FB9D39}"/>
          </ac:spMkLst>
        </pc:spChg>
        <pc:spChg chg="del">
          <ac:chgData name="Jääskeläinen Aukusti" userId="S::aukusti.jaaskelainen@aalto.fi::9d1f3b01-a059-49ea-a98d-d63998ac2643" providerId="AD" clId="Web-{997AC033-D87B-323F-5701-2044DCFBFEE3}" dt="2022-02-15T14:33:35.964" v="1661"/>
          <ac:spMkLst>
            <pc:docMk/>
            <pc:sldMk cId="215474312" sldId="280"/>
            <ac:spMk id="7" creationId="{0F742124-10DB-4B96-98F8-8BF5EAAC6256}"/>
          </ac:spMkLst>
        </pc:spChg>
        <pc:spChg chg="del">
          <ac:chgData name="Jääskeläinen Aukusti" userId="S::aukusti.jaaskelainen@aalto.fi::9d1f3b01-a059-49ea-a98d-d63998ac2643" providerId="AD" clId="Web-{997AC033-D87B-323F-5701-2044DCFBFEE3}" dt="2022-02-15T14:33:34.964" v="1660"/>
          <ac:spMkLst>
            <pc:docMk/>
            <pc:sldMk cId="215474312" sldId="280"/>
            <ac:spMk id="9" creationId="{68D4E732-7FFB-4DE0-9E1B-E95E81A243B7}"/>
          </ac:spMkLst>
        </pc:spChg>
        <pc:spChg chg="del">
          <ac:chgData name="Jääskeläinen Aukusti" userId="S::aukusti.jaaskelainen@aalto.fi::9d1f3b01-a059-49ea-a98d-d63998ac2643" providerId="AD" clId="Web-{997AC033-D87B-323F-5701-2044DCFBFEE3}" dt="2022-02-15T14:33:37.464" v="1662"/>
          <ac:spMkLst>
            <pc:docMk/>
            <pc:sldMk cId="215474312" sldId="280"/>
            <ac:spMk id="10" creationId="{12660843-C4E1-4E8F-824D-F8436C9EEA1A}"/>
          </ac:spMkLst>
        </pc:spChg>
        <pc:spChg chg="del">
          <ac:chgData name="Jääskeläinen Aukusti" userId="S::aukusti.jaaskelainen@aalto.fi::9d1f3b01-a059-49ea-a98d-d63998ac2643" providerId="AD" clId="Web-{997AC033-D87B-323F-5701-2044DCFBFEE3}" dt="2022-02-15T14:33:33.995" v="1659"/>
          <ac:spMkLst>
            <pc:docMk/>
            <pc:sldMk cId="215474312" sldId="280"/>
            <ac:spMk id="11" creationId="{390B3D80-2211-4129-B6FC-F7F313C85346}"/>
          </ac:spMkLst>
        </pc:spChg>
        <pc:spChg chg="del">
          <ac:chgData name="Jääskeläinen Aukusti" userId="S::aukusti.jaaskelainen@aalto.fi::9d1f3b01-a059-49ea-a98d-d63998ac2643" providerId="AD" clId="Web-{997AC033-D87B-323F-5701-2044DCFBFEE3}" dt="2022-02-15T14:33:38.089" v="1663"/>
          <ac:spMkLst>
            <pc:docMk/>
            <pc:sldMk cId="215474312" sldId="280"/>
            <ac:spMk id="12" creationId="{7085D78F-F017-4C18-983F-490E0179E8AB}"/>
          </ac:spMkLst>
        </pc:spChg>
        <pc:picChg chg="add mod">
          <ac:chgData name="Jääskeläinen Aukusti" userId="S::aukusti.jaaskelainen@aalto.fi::9d1f3b01-a059-49ea-a98d-d63998ac2643" providerId="AD" clId="Web-{997AC033-D87B-323F-5701-2044DCFBFEE3}" dt="2022-02-15T14:33:55.480" v="1677" actId="1076"/>
          <ac:picMkLst>
            <pc:docMk/>
            <pc:sldMk cId="215474312" sldId="280"/>
            <ac:picMk id="2" creationId="{223680B4-BBD1-4871-A0C0-03B006F52928}"/>
          </ac:picMkLst>
        </pc:picChg>
      </pc:sldChg>
      <pc:sldChg chg="addSp delSp modSp add replId">
        <pc:chgData name="Jääskeläinen Aukusti" userId="S::aukusti.jaaskelainen@aalto.fi::9d1f3b01-a059-49ea-a98d-d63998ac2643" providerId="AD" clId="Web-{997AC033-D87B-323F-5701-2044DCFBFEE3}" dt="2022-02-15T14:44:39.760" v="1955" actId="20577"/>
        <pc:sldMkLst>
          <pc:docMk/>
          <pc:sldMk cId="1367451252" sldId="281"/>
        </pc:sldMkLst>
        <pc:spChg chg="add mod">
          <ac:chgData name="Jääskeläinen Aukusti" userId="S::aukusti.jaaskelainen@aalto.fi::9d1f3b01-a059-49ea-a98d-d63998ac2643" providerId="AD" clId="Web-{997AC033-D87B-323F-5701-2044DCFBFEE3}" dt="2022-02-15T14:44:32.979" v="1953" actId="20577"/>
          <ac:spMkLst>
            <pc:docMk/>
            <pc:sldMk cId="1367451252" sldId="281"/>
            <ac:spMk id="2" creationId="{FF58C0A0-7017-4500-BE0E-8D9CD297FD5B}"/>
          </ac:spMkLst>
        </pc:spChg>
        <pc:spChg chg="mod">
          <ac:chgData name="Jääskeläinen Aukusti" userId="S::aukusti.jaaskelainen@aalto.fi::9d1f3b01-a059-49ea-a98d-d63998ac2643" providerId="AD" clId="Web-{997AC033-D87B-323F-5701-2044DCFBFEE3}" dt="2022-02-15T14:39:52.973" v="1841" actId="20577"/>
          <ac:spMkLst>
            <pc:docMk/>
            <pc:sldMk cId="1367451252" sldId="281"/>
            <ac:spMk id="5" creationId="{134E1432-06D8-40BB-94C4-2E47F1FB9D39}"/>
          </ac:spMkLst>
        </pc:spChg>
        <pc:spChg chg="del mod">
          <ac:chgData name="Jääskeläinen Aukusti" userId="S::aukusti.jaaskelainen@aalto.fi::9d1f3b01-a059-49ea-a98d-d63998ac2643" providerId="AD" clId="Web-{997AC033-D87B-323F-5701-2044DCFBFEE3}" dt="2022-02-15T14:37:42.001" v="1806"/>
          <ac:spMkLst>
            <pc:docMk/>
            <pc:sldMk cId="1367451252" sldId="281"/>
            <ac:spMk id="7" creationId="{0F742124-10DB-4B96-98F8-8BF5EAAC6256}"/>
          </ac:spMkLst>
        </pc:spChg>
        <pc:spChg chg="del">
          <ac:chgData name="Jääskeläinen Aukusti" userId="S::aukusti.jaaskelainen@aalto.fi::9d1f3b01-a059-49ea-a98d-d63998ac2643" providerId="AD" clId="Web-{997AC033-D87B-323F-5701-2044DCFBFEE3}" dt="2022-02-15T14:37:45.985" v="1810"/>
          <ac:spMkLst>
            <pc:docMk/>
            <pc:sldMk cId="1367451252" sldId="281"/>
            <ac:spMk id="9" creationId="{68D4E732-7FFB-4DE0-9E1B-E95E81A243B7}"/>
          </ac:spMkLst>
        </pc:spChg>
        <pc:spChg chg="del">
          <ac:chgData name="Jääskeläinen Aukusti" userId="S::aukusti.jaaskelainen@aalto.fi::9d1f3b01-a059-49ea-a98d-d63998ac2643" providerId="AD" clId="Web-{997AC033-D87B-323F-5701-2044DCFBFEE3}" dt="2022-02-15T14:37:45.251" v="1809"/>
          <ac:spMkLst>
            <pc:docMk/>
            <pc:sldMk cId="1367451252" sldId="281"/>
            <ac:spMk id="10" creationId="{12660843-C4E1-4E8F-824D-F8436C9EEA1A}"/>
          </ac:spMkLst>
        </pc:spChg>
        <pc:spChg chg="del">
          <ac:chgData name="Jääskeläinen Aukusti" userId="S::aukusti.jaaskelainen@aalto.fi::9d1f3b01-a059-49ea-a98d-d63998ac2643" providerId="AD" clId="Web-{997AC033-D87B-323F-5701-2044DCFBFEE3}" dt="2022-02-15T14:37:42.782" v="1807"/>
          <ac:spMkLst>
            <pc:docMk/>
            <pc:sldMk cId="1367451252" sldId="281"/>
            <ac:spMk id="11" creationId="{390B3D80-2211-4129-B6FC-F7F313C85346}"/>
          </ac:spMkLst>
        </pc:spChg>
        <pc:spChg chg="del">
          <ac:chgData name="Jääskeläinen Aukusti" userId="S::aukusti.jaaskelainen@aalto.fi::9d1f3b01-a059-49ea-a98d-d63998ac2643" providerId="AD" clId="Web-{997AC033-D87B-323F-5701-2044DCFBFEE3}" dt="2022-02-15T14:37:45.251" v="1808"/>
          <ac:spMkLst>
            <pc:docMk/>
            <pc:sldMk cId="1367451252" sldId="281"/>
            <ac:spMk id="12" creationId="{7085D78F-F017-4C18-983F-490E0179E8AB}"/>
          </ac:spMkLst>
        </pc:spChg>
        <pc:spChg chg="add mod">
          <ac:chgData name="Jääskeläinen Aukusti" userId="S::aukusti.jaaskelainen@aalto.fi::9d1f3b01-a059-49ea-a98d-d63998ac2643" providerId="AD" clId="Web-{997AC033-D87B-323F-5701-2044DCFBFEE3}" dt="2022-02-15T14:44:39.760" v="1955" actId="20577"/>
          <ac:spMkLst>
            <pc:docMk/>
            <pc:sldMk cId="1367451252" sldId="281"/>
            <ac:spMk id="13" creationId="{C11CF6DF-CA96-47B8-8274-B7604F58E9DD}"/>
          </ac:spMkLst>
        </pc:spChg>
      </pc:sldChg>
      <pc:sldChg chg="addSp modSp add replId">
        <pc:chgData name="Jääskeläinen Aukusti" userId="S::aukusti.jaaskelainen@aalto.fi::9d1f3b01-a059-49ea-a98d-d63998ac2643" providerId="AD" clId="Web-{997AC033-D87B-323F-5701-2044DCFBFEE3}" dt="2022-02-15T14:48:08.062" v="2188" actId="20577"/>
        <pc:sldMkLst>
          <pc:docMk/>
          <pc:sldMk cId="1857770674" sldId="282"/>
        </pc:sldMkLst>
        <pc:spChg chg="mod">
          <ac:chgData name="Jääskeläinen Aukusti" userId="S::aukusti.jaaskelainen@aalto.fi::9d1f3b01-a059-49ea-a98d-d63998ac2643" providerId="AD" clId="Web-{997AC033-D87B-323F-5701-2044DCFBFEE3}" dt="2022-02-15T14:46:55.389" v="2092" actId="20577"/>
          <ac:spMkLst>
            <pc:docMk/>
            <pc:sldMk cId="1857770674" sldId="282"/>
            <ac:spMk id="2" creationId="{FF58C0A0-7017-4500-BE0E-8D9CD297FD5B}"/>
          </ac:spMkLst>
        </pc:spChg>
        <pc:spChg chg="mod">
          <ac:chgData name="Jääskeläinen Aukusti" userId="S::aukusti.jaaskelainen@aalto.fi::9d1f3b01-a059-49ea-a98d-d63998ac2643" providerId="AD" clId="Web-{997AC033-D87B-323F-5701-2044DCFBFEE3}" dt="2022-02-15T14:46:05.169" v="2018" actId="20577"/>
          <ac:spMkLst>
            <pc:docMk/>
            <pc:sldMk cId="1857770674" sldId="282"/>
            <ac:spMk id="5" creationId="{134E1432-06D8-40BB-94C4-2E47F1FB9D39}"/>
          </ac:spMkLst>
        </pc:spChg>
        <pc:spChg chg="add mod">
          <ac:chgData name="Jääskeläinen Aukusti" userId="S::aukusti.jaaskelainen@aalto.fi::9d1f3b01-a059-49ea-a98d-d63998ac2643" providerId="AD" clId="Web-{997AC033-D87B-323F-5701-2044DCFBFEE3}" dt="2022-02-15T14:48:08.062" v="2188" actId="20577"/>
          <ac:spMkLst>
            <pc:docMk/>
            <pc:sldMk cId="1857770674" sldId="282"/>
            <ac:spMk id="6" creationId="{666EB5E7-9FF2-4371-BED3-AEAB7AD4C66C}"/>
          </ac:spMkLst>
        </pc:spChg>
        <pc:spChg chg="mod">
          <ac:chgData name="Jääskeläinen Aukusti" userId="S::aukusti.jaaskelainen@aalto.fi::9d1f3b01-a059-49ea-a98d-d63998ac2643" providerId="AD" clId="Web-{997AC033-D87B-323F-5701-2044DCFBFEE3}" dt="2022-02-15T14:45:10.214" v="1972" actId="20577"/>
          <ac:spMkLst>
            <pc:docMk/>
            <pc:sldMk cId="1857770674" sldId="282"/>
            <ac:spMk id="13" creationId="{C11CF6DF-CA96-47B8-8274-B7604F58E9DD}"/>
          </ac:spMkLst>
        </pc:spChg>
      </pc:sldChg>
      <pc:sldChg chg="addSp delSp modSp new">
        <pc:chgData name="Jääskeläinen Aukusti" userId="S::aukusti.jaaskelainen@aalto.fi::9d1f3b01-a059-49ea-a98d-d63998ac2643" providerId="AD" clId="Web-{997AC033-D87B-323F-5701-2044DCFBFEE3}" dt="2022-02-15T15:04:51.195" v="2626" actId="1076"/>
        <pc:sldMkLst>
          <pc:docMk/>
          <pc:sldMk cId="3498797467" sldId="283"/>
        </pc:sldMkLst>
        <pc:spChg chg="del">
          <ac:chgData name="Jääskeläinen Aukusti" userId="S::aukusti.jaaskelainen@aalto.fi::9d1f3b01-a059-49ea-a98d-d63998ac2643" providerId="AD" clId="Web-{997AC033-D87B-323F-5701-2044DCFBFEE3}" dt="2022-02-15T14:48:29.203" v="2190"/>
          <ac:spMkLst>
            <pc:docMk/>
            <pc:sldMk cId="3498797467" sldId="283"/>
            <ac:spMk id="2" creationId="{6FC4F623-443C-4BFB-91EE-FA6508C2DC67}"/>
          </ac:spMkLst>
        </pc:spChg>
        <pc:spChg chg="del">
          <ac:chgData name="Jääskeläinen Aukusti" userId="S::aukusti.jaaskelainen@aalto.fi::9d1f3b01-a059-49ea-a98d-d63998ac2643" providerId="AD" clId="Web-{997AC033-D87B-323F-5701-2044DCFBFEE3}" dt="2022-02-15T14:49:09.110" v="2193"/>
          <ac:spMkLst>
            <pc:docMk/>
            <pc:sldMk cId="3498797467" sldId="283"/>
            <ac:spMk id="3" creationId="{CA071EC9-70AC-4CEB-A944-278D956B705B}"/>
          </ac:spMkLst>
        </pc:spChg>
        <pc:spChg chg="add mod">
          <ac:chgData name="Jääskeläinen Aukusti" userId="S::aukusti.jaaskelainen@aalto.fi::9d1f3b01-a059-49ea-a98d-d63998ac2643" providerId="AD" clId="Web-{997AC033-D87B-323F-5701-2044DCFBFEE3}" dt="2022-02-15T14:48:32.297" v="2192" actId="20577"/>
          <ac:spMkLst>
            <pc:docMk/>
            <pc:sldMk cId="3498797467" sldId="283"/>
            <ac:spMk id="5" creationId="{545FB1FF-5D1D-4050-9EB6-B4D7AAD18DB5}"/>
          </ac:spMkLst>
        </pc:spChg>
        <pc:graphicFrameChg chg="add del mod">
          <ac:chgData name="Jääskeläinen Aukusti" userId="S::aukusti.jaaskelainen@aalto.fi::9d1f3b01-a059-49ea-a98d-d63998ac2643" providerId="AD" clId="Web-{997AC033-D87B-323F-5701-2044DCFBFEE3}" dt="2022-02-15T14:50:03.174" v="2198"/>
          <ac:graphicFrameMkLst>
            <pc:docMk/>
            <pc:sldMk cId="3498797467" sldId="283"/>
            <ac:graphicFrameMk id="6" creationId="{413079C5-5F3B-48DA-9BB9-F72AA914B7FA}"/>
          </ac:graphicFrameMkLst>
        </pc:graphicFrameChg>
        <pc:graphicFrameChg chg="add mod">
          <ac:chgData name="Jääskeläinen Aukusti" userId="S::aukusti.jaaskelainen@aalto.fi::9d1f3b01-a059-49ea-a98d-d63998ac2643" providerId="AD" clId="Web-{997AC033-D87B-323F-5701-2044DCFBFEE3}" dt="2022-02-15T14:50:13.753" v="2205" actId="1076"/>
          <ac:graphicFrameMkLst>
            <pc:docMk/>
            <pc:sldMk cId="3498797467" sldId="283"/>
            <ac:graphicFrameMk id="7" creationId="{2C5A44DD-EFE0-4910-9B6A-8D3F38352057}"/>
          </ac:graphicFrameMkLst>
        </pc:graphicFrameChg>
        <pc:graphicFrameChg chg="add del mod">
          <ac:chgData name="Jääskeläinen Aukusti" userId="S::aukusti.jaaskelainen@aalto.fi::9d1f3b01-a059-49ea-a98d-d63998ac2643" providerId="AD" clId="Web-{997AC033-D87B-323F-5701-2044DCFBFEE3}" dt="2022-02-15T14:58:50.952" v="2511"/>
          <ac:graphicFrameMkLst>
            <pc:docMk/>
            <pc:sldMk cId="3498797467" sldId="283"/>
            <ac:graphicFrameMk id="8" creationId="{256537C6-39B9-4B0D-BC10-E216C38A17D0}"/>
          </ac:graphicFrameMkLst>
        </pc:graphicFrameChg>
        <pc:graphicFrameChg chg="add del mod">
          <ac:chgData name="Jääskeläinen Aukusti" userId="S::aukusti.jaaskelainen@aalto.fi::9d1f3b01-a059-49ea-a98d-d63998ac2643" providerId="AD" clId="Web-{997AC033-D87B-323F-5701-2044DCFBFEE3}" dt="2022-02-15T15:04:00.756" v="2623"/>
          <ac:graphicFrameMkLst>
            <pc:docMk/>
            <pc:sldMk cId="3498797467" sldId="283"/>
            <ac:graphicFrameMk id="9" creationId="{1687FA7D-3AC9-4A51-8C86-346164740BE7}"/>
          </ac:graphicFrameMkLst>
        </pc:graphicFrameChg>
        <pc:graphicFrameChg chg="add mod">
          <ac:chgData name="Jääskeläinen Aukusti" userId="S::aukusti.jaaskelainen@aalto.fi::9d1f3b01-a059-49ea-a98d-d63998ac2643" providerId="AD" clId="Web-{997AC033-D87B-323F-5701-2044DCFBFEE3}" dt="2022-02-15T15:04:51.195" v="2626" actId="1076"/>
          <ac:graphicFrameMkLst>
            <pc:docMk/>
            <pc:sldMk cId="3498797467" sldId="283"/>
            <ac:graphicFrameMk id="10" creationId="{1687FA7D-3AC9-4A51-8C86-346164740BE7}"/>
          </ac:graphicFrameMkLst>
        </pc:graphicFrameChg>
      </pc:sldChg>
      <pc:sldChg chg="addSp modSp new">
        <pc:chgData name="Jääskeläinen Aukusti" userId="S::aukusti.jaaskelainen@aalto.fi::9d1f3b01-a059-49ea-a98d-d63998ac2643" providerId="AD" clId="Web-{997AC033-D87B-323F-5701-2044DCFBFEE3}" dt="2022-02-15T15:01:15.955" v="2619" actId="20577"/>
        <pc:sldMkLst>
          <pc:docMk/>
          <pc:sldMk cId="3772729942" sldId="284"/>
        </pc:sldMkLst>
        <pc:spChg chg="mod">
          <ac:chgData name="Jääskeläinen Aukusti" userId="S::aukusti.jaaskelainen@aalto.fi::9d1f3b01-a059-49ea-a98d-d63998ac2643" providerId="AD" clId="Web-{997AC033-D87B-323F-5701-2044DCFBFEE3}" dt="2022-02-15T14:53:23.835" v="2209" actId="20577"/>
          <ac:spMkLst>
            <pc:docMk/>
            <pc:sldMk cId="3772729942" sldId="284"/>
            <ac:spMk id="2" creationId="{0025D088-E900-40B0-A1AB-86E2E44298A5}"/>
          </ac:spMkLst>
        </pc:spChg>
        <pc:spChg chg="mod">
          <ac:chgData name="Jääskeläinen Aukusti" userId="S::aukusti.jaaskelainen@aalto.fi::9d1f3b01-a059-49ea-a98d-d63998ac2643" providerId="AD" clId="Web-{997AC033-D87B-323F-5701-2044DCFBFEE3}" dt="2022-02-15T15:01:15.955" v="2619" actId="20577"/>
          <ac:spMkLst>
            <pc:docMk/>
            <pc:sldMk cId="3772729942" sldId="284"/>
            <ac:spMk id="3" creationId="{E2308E7E-F16A-471A-ABAA-E8D3E082896F}"/>
          </ac:spMkLst>
        </pc:spChg>
        <pc:picChg chg="add mod">
          <ac:chgData name="Jääskeläinen Aukusti" userId="S::aukusti.jaaskelainen@aalto.fi::9d1f3b01-a059-49ea-a98d-d63998ac2643" providerId="AD" clId="Web-{997AC033-D87B-323F-5701-2044DCFBFEE3}" dt="2022-02-15T14:55:23.666" v="2366" actId="1076"/>
          <ac:picMkLst>
            <pc:docMk/>
            <pc:sldMk cId="3772729942" sldId="284"/>
            <ac:picMk id="4" creationId="{417CB2E0-4E8A-4098-AD38-23CF54E8C29E}"/>
          </ac:picMkLst>
        </pc:picChg>
      </pc:sldChg>
      <pc:sldChg chg="delSp modSp add replId">
        <pc:chgData name="Jääskeläinen Aukusti" userId="S::aukusti.jaaskelainen@aalto.fi::9d1f3b01-a059-49ea-a98d-d63998ac2643" providerId="AD" clId="Web-{997AC033-D87B-323F-5701-2044DCFBFEE3}" dt="2022-02-15T14:57:03.512" v="2508" actId="20577"/>
        <pc:sldMkLst>
          <pc:docMk/>
          <pc:sldMk cId="3900900022" sldId="285"/>
        </pc:sldMkLst>
        <pc:spChg chg="mod">
          <ac:chgData name="Jääskeläinen Aukusti" userId="S::aukusti.jaaskelainen@aalto.fi::9d1f3b01-a059-49ea-a98d-d63998ac2643" providerId="AD" clId="Web-{997AC033-D87B-323F-5701-2044DCFBFEE3}" dt="2022-02-15T14:57:03.512" v="2508" actId="20577"/>
          <ac:spMkLst>
            <pc:docMk/>
            <pc:sldMk cId="3900900022" sldId="285"/>
            <ac:spMk id="3" creationId="{E2308E7E-F16A-471A-ABAA-E8D3E082896F}"/>
          </ac:spMkLst>
        </pc:spChg>
        <pc:picChg chg="del">
          <ac:chgData name="Jääskeläinen Aukusti" userId="S::aukusti.jaaskelainen@aalto.fi::9d1f3b01-a059-49ea-a98d-d63998ac2643" providerId="AD" clId="Web-{997AC033-D87B-323F-5701-2044DCFBFEE3}" dt="2022-02-15T14:55:27.744" v="2368"/>
          <ac:picMkLst>
            <pc:docMk/>
            <pc:sldMk cId="3900900022" sldId="285"/>
            <ac:picMk id="4" creationId="{417CB2E0-4E8A-4098-AD38-23CF54E8C29E}"/>
          </ac:picMkLst>
        </pc:picChg>
      </pc:sldChg>
    </pc:docChg>
  </pc:docChgLst>
  <pc:docChgLst>
    <pc:chgData name="Tähti Ninni" userId="S::ninni.tahti@aalto.fi::81836d71-87be-40bc-9c78-2719e4e51032" providerId="AD" clId="Web-{CB862D92-46CF-4B09-ABA2-939290A1D0C9}"/>
    <pc:docChg chg="modSld">
      <pc:chgData name="Tähti Ninni" userId="S::ninni.tahti@aalto.fi::81836d71-87be-40bc-9c78-2719e4e51032" providerId="AD" clId="Web-{CB862D92-46CF-4B09-ABA2-939290A1D0C9}" dt="2022-02-20T11:09:04.933" v="26" actId="20577"/>
      <pc:docMkLst>
        <pc:docMk/>
      </pc:docMkLst>
      <pc:sldChg chg="modSp">
        <pc:chgData name="Tähti Ninni" userId="S::ninni.tahti@aalto.fi::81836d71-87be-40bc-9c78-2719e4e51032" providerId="AD" clId="Web-{CB862D92-46CF-4B09-ABA2-939290A1D0C9}" dt="2022-02-20T11:08:26.040" v="24" actId="1076"/>
        <pc:sldMkLst>
          <pc:docMk/>
          <pc:sldMk cId="3342329572" sldId="272"/>
        </pc:sldMkLst>
        <pc:spChg chg="mod">
          <ac:chgData name="Tähti Ninni" userId="S::ninni.tahti@aalto.fi::81836d71-87be-40bc-9c78-2719e4e51032" providerId="AD" clId="Web-{CB862D92-46CF-4B09-ABA2-939290A1D0C9}" dt="2022-02-20T11:08:26.040" v="24" actId="1076"/>
          <ac:spMkLst>
            <pc:docMk/>
            <pc:sldMk cId="3342329572" sldId="272"/>
            <ac:spMk id="16" creationId="{781EF2B5-BF64-49BF-85AE-879169F06971}"/>
          </ac:spMkLst>
        </pc:spChg>
        <pc:spChg chg="mod">
          <ac:chgData name="Tähti Ninni" userId="S::ninni.tahti@aalto.fi::81836d71-87be-40bc-9c78-2719e4e51032" providerId="AD" clId="Web-{CB862D92-46CF-4B09-ABA2-939290A1D0C9}" dt="2022-02-20T11:08:17.477" v="22" actId="1076"/>
          <ac:spMkLst>
            <pc:docMk/>
            <pc:sldMk cId="3342329572" sldId="272"/>
            <ac:spMk id="17" creationId="{CA4F66CE-0F7C-48C1-805F-28CBA2D35219}"/>
          </ac:spMkLst>
        </pc:spChg>
        <pc:picChg chg="mod">
          <ac:chgData name="Tähti Ninni" userId="S::ninni.tahti@aalto.fi::81836d71-87be-40bc-9c78-2719e4e51032" providerId="AD" clId="Web-{CB862D92-46CF-4B09-ABA2-939290A1D0C9}" dt="2022-02-20T11:07:57.586" v="18" actId="14100"/>
          <ac:picMkLst>
            <pc:docMk/>
            <pc:sldMk cId="3342329572" sldId="272"/>
            <ac:picMk id="11" creationId="{BD3F181A-2582-45F1-BFF6-038C577D95FF}"/>
          </ac:picMkLst>
        </pc:picChg>
        <pc:picChg chg="mod">
          <ac:chgData name="Tähti Ninni" userId="S::ninni.tahti@aalto.fi::81836d71-87be-40bc-9c78-2719e4e51032" providerId="AD" clId="Web-{CB862D92-46CF-4B09-ABA2-939290A1D0C9}" dt="2022-02-20T11:08:02.961" v="19" actId="14100"/>
          <ac:picMkLst>
            <pc:docMk/>
            <pc:sldMk cId="3342329572" sldId="272"/>
            <ac:picMk id="15" creationId="{37D99F52-FD2A-4FAB-BAAF-730A471F6C21}"/>
          </ac:picMkLst>
        </pc:picChg>
      </pc:sldChg>
      <pc:sldChg chg="modSp">
        <pc:chgData name="Tähti Ninni" userId="S::ninni.tahti@aalto.fi::81836d71-87be-40bc-9c78-2719e4e51032" providerId="AD" clId="Web-{CB862D92-46CF-4B09-ABA2-939290A1D0C9}" dt="2022-02-20T11:09:04.933" v="26" actId="20577"/>
        <pc:sldMkLst>
          <pc:docMk/>
          <pc:sldMk cId="2756121576" sldId="274"/>
        </pc:sldMkLst>
        <pc:spChg chg="mod">
          <ac:chgData name="Tähti Ninni" userId="S::ninni.tahti@aalto.fi::81836d71-87be-40bc-9c78-2719e4e51032" providerId="AD" clId="Web-{CB862D92-46CF-4B09-ABA2-939290A1D0C9}" dt="2022-02-20T11:09:04.933" v="26" actId="20577"/>
          <ac:spMkLst>
            <pc:docMk/>
            <pc:sldMk cId="2756121576" sldId="274"/>
            <ac:spMk id="3" creationId="{4FACA496-0D89-4F00-9BD5-198FCC08BDCE}"/>
          </ac:spMkLst>
        </pc:spChg>
      </pc:sldChg>
      <pc:sldChg chg="modSp">
        <pc:chgData name="Tähti Ninni" userId="S::ninni.tahti@aalto.fi::81836d71-87be-40bc-9c78-2719e4e51032" providerId="AD" clId="Web-{CB862D92-46CF-4B09-ABA2-939290A1D0C9}" dt="2022-02-20T11:07:29.383" v="12" actId="1076"/>
        <pc:sldMkLst>
          <pc:docMk/>
          <pc:sldMk cId="2635860201" sldId="278"/>
        </pc:sldMkLst>
        <pc:spChg chg="mod">
          <ac:chgData name="Tähti Ninni" userId="S::ninni.tahti@aalto.fi::81836d71-87be-40bc-9c78-2719e4e51032" providerId="AD" clId="Web-{CB862D92-46CF-4B09-ABA2-939290A1D0C9}" dt="2022-02-20T11:06:47.882" v="2" actId="20577"/>
          <ac:spMkLst>
            <pc:docMk/>
            <pc:sldMk cId="2635860201" sldId="278"/>
            <ac:spMk id="2" creationId="{92D429BC-FDF5-4C05-A160-62D14432D21A}"/>
          </ac:spMkLst>
        </pc:spChg>
        <pc:spChg chg="mod">
          <ac:chgData name="Tähti Ninni" userId="S::ninni.tahti@aalto.fi::81836d71-87be-40bc-9c78-2719e4e51032" providerId="AD" clId="Web-{CB862D92-46CF-4B09-ABA2-939290A1D0C9}" dt="2022-02-20T11:07:06.570" v="7" actId="1076"/>
          <ac:spMkLst>
            <pc:docMk/>
            <pc:sldMk cId="2635860201" sldId="278"/>
            <ac:spMk id="9" creationId="{54554CB1-9643-462E-9094-22611E6D258C}"/>
          </ac:spMkLst>
        </pc:spChg>
        <pc:spChg chg="mod">
          <ac:chgData name="Tähti Ninni" userId="S::ninni.tahti@aalto.fi::81836d71-87be-40bc-9c78-2719e4e51032" providerId="AD" clId="Web-{CB862D92-46CF-4B09-ABA2-939290A1D0C9}" dt="2022-02-20T11:07:29.383" v="12" actId="1076"/>
          <ac:spMkLst>
            <pc:docMk/>
            <pc:sldMk cId="2635860201" sldId="278"/>
            <ac:spMk id="10" creationId="{F119AA4F-D1C7-4052-AA22-E6D0A0ECC245}"/>
          </ac:spMkLst>
        </pc:spChg>
        <pc:picChg chg="mod">
          <ac:chgData name="Tähti Ninni" userId="S::ninni.tahti@aalto.fi::81836d71-87be-40bc-9c78-2719e4e51032" providerId="AD" clId="Web-{CB862D92-46CF-4B09-ABA2-939290A1D0C9}" dt="2022-02-20T11:07:20.242" v="10" actId="14100"/>
          <ac:picMkLst>
            <pc:docMk/>
            <pc:sldMk cId="2635860201" sldId="278"/>
            <ac:picMk id="7" creationId="{98ABC880-2C1F-43C0-B93C-D59EAD1E8ADB}"/>
          </ac:picMkLst>
        </pc:picChg>
        <pc:picChg chg="mod">
          <ac:chgData name="Tähti Ninni" userId="S::ninni.tahti@aalto.fi::81836d71-87be-40bc-9c78-2719e4e51032" providerId="AD" clId="Web-{CB862D92-46CF-4B09-ABA2-939290A1D0C9}" dt="2022-02-20T11:07:02.820" v="6" actId="14100"/>
          <ac:picMkLst>
            <pc:docMk/>
            <pc:sldMk cId="2635860201" sldId="278"/>
            <ac:picMk id="8" creationId="{78D4EBE1-9385-430F-9E7C-0041E75E7AAB}"/>
          </ac:picMkLst>
        </pc:picChg>
      </pc:sldChg>
    </pc:docChg>
  </pc:docChgLst>
  <pc:docChgLst>
    <pc:chgData name="Tähti Ninni" userId="81836d71-87be-40bc-9c78-2719e4e51032" providerId="ADAL" clId="{FEB3814C-A080-4B8C-BD6C-AF35FB0FF57A}"/>
    <pc:docChg chg="undo custSel addSld delSld modSld">
      <pc:chgData name="Tähti Ninni" userId="81836d71-87be-40bc-9c78-2719e4e51032" providerId="ADAL" clId="{FEB3814C-A080-4B8C-BD6C-AF35FB0FF57A}" dt="2022-02-21T16:23:27.748" v="16184" actId="113"/>
      <pc:docMkLst>
        <pc:docMk/>
      </pc:docMkLst>
      <pc:sldChg chg="modCm">
        <pc:chgData name="Tähti Ninni" userId="81836d71-87be-40bc-9c78-2719e4e51032" providerId="ADAL" clId="{FEB3814C-A080-4B8C-BD6C-AF35FB0FF57A}" dt="2022-02-20T11:06:07.253" v="14014" actId="2056"/>
        <pc:sldMkLst>
          <pc:docMk/>
          <pc:sldMk cId="1880486104" sldId="261"/>
        </pc:sldMkLst>
      </pc:sldChg>
      <pc:sldChg chg="modSp mod">
        <pc:chgData name="Tähti Ninni" userId="81836d71-87be-40bc-9c78-2719e4e51032" providerId="ADAL" clId="{FEB3814C-A080-4B8C-BD6C-AF35FB0FF57A}" dt="2022-02-20T18:59:09.041" v="15932" actId="1076"/>
        <pc:sldMkLst>
          <pc:docMk/>
          <pc:sldMk cId="2040409323" sldId="271"/>
        </pc:sldMkLst>
        <pc:spChg chg="mod">
          <ac:chgData name="Tähti Ninni" userId="81836d71-87be-40bc-9c78-2719e4e51032" providerId="ADAL" clId="{FEB3814C-A080-4B8C-BD6C-AF35FB0FF57A}" dt="2022-02-20T18:59:09.041" v="15932" actId="1076"/>
          <ac:spMkLst>
            <pc:docMk/>
            <pc:sldMk cId="2040409323" sldId="271"/>
            <ac:spMk id="10" creationId="{745C2B4F-1F01-4659-9984-516549978BF2}"/>
          </ac:spMkLst>
        </pc:spChg>
      </pc:sldChg>
      <pc:sldChg chg="addSp delSp modSp del mod">
        <pc:chgData name="Tähti Ninni" userId="81836d71-87be-40bc-9c78-2719e4e51032" providerId="ADAL" clId="{FEB3814C-A080-4B8C-BD6C-AF35FB0FF57A}" dt="2022-02-20T18:56:36.403" v="15567" actId="2696"/>
        <pc:sldMkLst>
          <pc:docMk/>
          <pc:sldMk cId="3342329572" sldId="272"/>
        </pc:sldMkLst>
        <pc:spChg chg="mod">
          <ac:chgData name="Tähti Ninni" userId="81836d71-87be-40bc-9c78-2719e4e51032" providerId="ADAL" clId="{FEB3814C-A080-4B8C-BD6C-AF35FB0FF57A}" dt="2022-02-20T10:59:25.585" v="13396" actId="14100"/>
          <ac:spMkLst>
            <pc:docMk/>
            <pc:sldMk cId="3342329572" sldId="272"/>
            <ac:spMk id="2" creationId="{9934BBCC-DF31-4A2E-8F72-611C57B5AAAF}"/>
          </ac:spMkLst>
        </pc:spChg>
        <pc:spChg chg="del mod">
          <ac:chgData name="Tähti Ninni" userId="81836d71-87be-40bc-9c78-2719e4e51032" providerId="ADAL" clId="{FEB3814C-A080-4B8C-BD6C-AF35FB0FF57A}" dt="2022-02-19T20:50:45.718" v="2957" actId="478"/>
          <ac:spMkLst>
            <pc:docMk/>
            <pc:sldMk cId="3342329572" sldId="272"/>
            <ac:spMk id="3" creationId="{FA05BFC7-B710-4899-92BC-7132EF756B62}"/>
          </ac:spMkLst>
        </pc:spChg>
        <pc:spChg chg="add del mod">
          <ac:chgData name="Tähti Ninni" userId="81836d71-87be-40bc-9c78-2719e4e51032" providerId="ADAL" clId="{FEB3814C-A080-4B8C-BD6C-AF35FB0FF57A}" dt="2022-02-19T20:13:58.309" v="127"/>
          <ac:spMkLst>
            <pc:docMk/>
            <pc:sldMk cId="3342329572" sldId="272"/>
            <ac:spMk id="6" creationId="{571246E3-CBFD-43D5-B68C-25320E54810D}"/>
          </ac:spMkLst>
        </pc:spChg>
        <pc:spChg chg="add mod">
          <ac:chgData name="Tähti Ninni" userId="81836d71-87be-40bc-9c78-2719e4e51032" providerId="ADAL" clId="{FEB3814C-A080-4B8C-BD6C-AF35FB0FF57A}" dt="2022-02-20T11:00:19.869" v="13408" actId="1076"/>
          <ac:spMkLst>
            <pc:docMk/>
            <pc:sldMk cId="3342329572" sldId="272"/>
            <ac:spMk id="7" creationId="{9C8005B3-A033-499F-8F69-882248D92132}"/>
          </ac:spMkLst>
        </pc:spChg>
        <pc:spChg chg="add del mod">
          <ac:chgData name="Tähti Ninni" userId="81836d71-87be-40bc-9c78-2719e4e51032" providerId="ADAL" clId="{FEB3814C-A080-4B8C-BD6C-AF35FB0FF57A}" dt="2022-02-19T20:51:00.949" v="2960" actId="478"/>
          <ac:spMkLst>
            <pc:docMk/>
            <pc:sldMk cId="3342329572" sldId="272"/>
            <ac:spMk id="9" creationId="{B79D7F13-3FC2-4DCC-A4C2-A4ECB8688C73}"/>
          </ac:spMkLst>
        </pc:spChg>
        <pc:spChg chg="add mod">
          <ac:chgData name="Tähti Ninni" userId="81836d71-87be-40bc-9c78-2719e4e51032" providerId="ADAL" clId="{FEB3814C-A080-4B8C-BD6C-AF35FB0FF57A}" dt="2022-02-20T10:59:48.529" v="13401" actId="1076"/>
          <ac:spMkLst>
            <pc:docMk/>
            <pc:sldMk cId="3342329572" sldId="272"/>
            <ac:spMk id="16" creationId="{781EF2B5-BF64-49BF-85AE-879169F06971}"/>
          </ac:spMkLst>
        </pc:spChg>
        <pc:spChg chg="add mod">
          <ac:chgData name="Tähti Ninni" userId="81836d71-87be-40bc-9c78-2719e4e51032" providerId="ADAL" clId="{FEB3814C-A080-4B8C-BD6C-AF35FB0FF57A}" dt="2022-02-20T11:00:09.980" v="13407" actId="1076"/>
          <ac:spMkLst>
            <pc:docMk/>
            <pc:sldMk cId="3342329572" sldId="272"/>
            <ac:spMk id="17" creationId="{CA4F66CE-0F7C-48C1-805F-28CBA2D35219}"/>
          </ac:spMkLst>
        </pc:spChg>
        <pc:graphicFrameChg chg="add del mod">
          <ac:chgData name="Tähti Ninni" userId="81836d71-87be-40bc-9c78-2719e4e51032" providerId="ADAL" clId="{FEB3814C-A080-4B8C-BD6C-AF35FB0FF57A}" dt="2022-02-19T20:56:03.572" v="3029" actId="478"/>
          <ac:graphicFrameMkLst>
            <pc:docMk/>
            <pc:sldMk cId="3342329572" sldId="272"/>
            <ac:graphicFrameMk id="10" creationId="{6A3B0E59-1417-49A8-A508-228D54108DE6}"/>
          </ac:graphicFrameMkLst>
        </pc:graphicFrameChg>
        <pc:graphicFrameChg chg="add del mod">
          <ac:chgData name="Tähti Ninni" userId="81836d71-87be-40bc-9c78-2719e4e51032" providerId="ADAL" clId="{FEB3814C-A080-4B8C-BD6C-AF35FB0FF57A}" dt="2022-02-19T20:59:02.705" v="3045" actId="478"/>
          <ac:graphicFrameMkLst>
            <pc:docMk/>
            <pc:sldMk cId="3342329572" sldId="272"/>
            <ac:graphicFrameMk id="12" creationId="{EFB46997-7E35-46BE-A2AF-E5109D27E4E1}"/>
          </ac:graphicFrameMkLst>
        </pc:graphicFrameChg>
        <pc:graphicFrameChg chg="add del mod">
          <ac:chgData name="Tähti Ninni" userId="81836d71-87be-40bc-9c78-2719e4e51032" providerId="ADAL" clId="{FEB3814C-A080-4B8C-BD6C-AF35FB0FF57A}" dt="2022-02-19T21:00:30.739" v="3050" actId="478"/>
          <ac:graphicFrameMkLst>
            <pc:docMk/>
            <pc:sldMk cId="3342329572" sldId="272"/>
            <ac:graphicFrameMk id="14" creationId="{71DC3464-CCA1-4918-803A-5C1FA36BA5A2}"/>
          </ac:graphicFrameMkLst>
        </pc:graphicFrameChg>
        <pc:picChg chg="add del mod modCrop">
          <ac:chgData name="Tähti Ninni" userId="81836d71-87be-40bc-9c78-2719e4e51032" providerId="ADAL" clId="{FEB3814C-A080-4B8C-BD6C-AF35FB0FF57A}" dt="2022-02-19T20:55:50.299" v="3025" actId="478"/>
          <ac:picMkLst>
            <pc:docMk/>
            <pc:sldMk cId="3342329572" sldId="272"/>
            <ac:picMk id="4" creationId="{EBABE8B8-1273-493B-826A-ABEEB6F13BFA}"/>
          </ac:picMkLst>
        </pc:picChg>
        <pc:picChg chg="add del mod modCrop">
          <ac:chgData name="Tähti Ninni" userId="81836d71-87be-40bc-9c78-2719e4e51032" providerId="ADAL" clId="{FEB3814C-A080-4B8C-BD6C-AF35FB0FF57A}" dt="2022-02-19T21:00:24.861" v="3047" actId="478"/>
          <ac:picMkLst>
            <pc:docMk/>
            <pc:sldMk cId="3342329572" sldId="272"/>
            <ac:picMk id="5" creationId="{CD4C79DA-0907-4500-80C1-EEA3416E585D}"/>
          </ac:picMkLst>
        </pc:picChg>
        <pc:picChg chg="add mod modCrop">
          <ac:chgData name="Tähti Ninni" userId="81836d71-87be-40bc-9c78-2719e4e51032" providerId="ADAL" clId="{FEB3814C-A080-4B8C-BD6C-AF35FB0FF57A}" dt="2022-02-19T21:12:44.231" v="3555" actId="732"/>
          <ac:picMkLst>
            <pc:docMk/>
            <pc:sldMk cId="3342329572" sldId="272"/>
            <ac:picMk id="11" creationId="{BD3F181A-2582-45F1-BFF6-038C577D95FF}"/>
          </ac:picMkLst>
        </pc:picChg>
        <pc:picChg chg="add del mod">
          <ac:chgData name="Tähti Ninni" userId="81836d71-87be-40bc-9c78-2719e4e51032" providerId="ADAL" clId="{FEB3814C-A080-4B8C-BD6C-AF35FB0FF57A}" dt="2022-02-19T20:58:58.165" v="3042"/>
          <ac:picMkLst>
            <pc:docMk/>
            <pc:sldMk cId="3342329572" sldId="272"/>
            <ac:picMk id="13" creationId="{26EE1078-49F1-4D9E-9345-EF1D432B1B05}"/>
          </ac:picMkLst>
        </pc:picChg>
        <pc:picChg chg="add mod">
          <ac:chgData name="Tähti Ninni" userId="81836d71-87be-40bc-9c78-2719e4e51032" providerId="ADAL" clId="{FEB3814C-A080-4B8C-BD6C-AF35FB0FF57A}" dt="2022-02-19T21:00:45.535" v="3057" actId="1076"/>
          <ac:picMkLst>
            <pc:docMk/>
            <pc:sldMk cId="3342329572" sldId="272"/>
            <ac:picMk id="15" creationId="{37D99F52-FD2A-4FAB-BAAF-730A471F6C21}"/>
          </ac:picMkLst>
        </pc:picChg>
      </pc:sldChg>
      <pc:sldChg chg="addSp delSp modSp mod">
        <pc:chgData name="Tähti Ninni" userId="81836d71-87be-40bc-9c78-2719e4e51032" providerId="ADAL" clId="{FEB3814C-A080-4B8C-BD6C-AF35FB0FF57A}" dt="2022-02-20T18:59:44.331" v="15936" actId="404"/>
        <pc:sldMkLst>
          <pc:docMk/>
          <pc:sldMk cId="2702380222" sldId="273"/>
        </pc:sldMkLst>
        <pc:spChg chg="mod">
          <ac:chgData name="Tähti Ninni" userId="81836d71-87be-40bc-9c78-2719e4e51032" providerId="ADAL" clId="{FEB3814C-A080-4B8C-BD6C-AF35FB0FF57A}" dt="2022-02-20T18:59:44.331" v="15936" actId="404"/>
          <ac:spMkLst>
            <pc:docMk/>
            <pc:sldMk cId="2702380222" sldId="273"/>
            <ac:spMk id="2" creationId="{BED1E489-B090-42B3-B1EE-01DD3F27E344}"/>
          </ac:spMkLst>
        </pc:spChg>
        <pc:spChg chg="del mod">
          <ac:chgData name="Tähti Ninni" userId="81836d71-87be-40bc-9c78-2719e4e51032" providerId="ADAL" clId="{FEB3814C-A080-4B8C-BD6C-AF35FB0FF57A}" dt="2022-02-20T09:46:55.020" v="8808" actId="478"/>
          <ac:spMkLst>
            <pc:docMk/>
            <pc:sldMk cId="2702380222" sldId="273"/>
            <ac:spMk id="3" creationId="{A68B5DA2-27EA-45BF-BB46-4F79B678C4B7}"/>
          </ac:spMkLst>
        </pc:spChg>
        <pc:spChg chg="add mod">
          <ac:chgData name="Tähti Ninni" userId="81836d71-87be-40bc-9c78-2719e4e51032" providerId="ADAL" clId="{FEB3814C-A080-4B8C-BD6C-AF35FB0FF57A}" dt="2022-02-20T18:17:24.752" v="14415" actId="113"/>
          <ac:spMkLst>
            <pc:docMk/>
            <pc:sldMk cId="2702380222" sldId="273"/>
            <ac:spMk id="4" creationId="{F3E14E93-3F6C-4360-AC0C-EEC9B022C3B0}"/>
          </ac:spMkLst>
        </pc:spChg>
        <pc:spChg chg="add del mod">
          <ac:chgData name="Tähti Ninni" userId="81836d71-87be-40bc-9c78-2719e4e51032" providerId="ADAL" clId="{FEB3814C-A080-4B8C-BD6C-AF35FB0FF57A}" dt="2022-02-20T09:47:16.784" v="8815" actId="478"/>
          <ac:spMkLst>
            <pc:docMk/>
            <pc:sldMk cId="2702380222" sldId="273"/>
            <ac:spMk id="11" creationId="{64825583-211E-4194-AF63-3A4875A66C58}"/>
          </ac:spMkLst>
        </pc:spChg>
        <pc:graphicFrameChg chg="add del mod">
          <ac:chgData name="Tähti Ninni" userId="81836d71-87be-40bc-9c78-2719e4e51032" providerId="ADAL" clId="{FEB3814C-A080-4B8C-BD6C-AF35FB0FF57A}" dt="2022-02-20T09:29:25.731" v="7523" actId="478"/>
          <ac:graphicFrameMkLst>
            <pc:docMk/>
            <pc:sldMk cId="2702380222" sldId="273"/>
            <ac:graphicFrameMk id="5" creationId="{932A5C65-7EAC-43CF-9CBF-0DE6A11374CC}"/>
          </ac:graphicFrameMkLst>
        </pc:graphicFrameChg>
        <pc:graphicFrameChg chg="add del mod">
          <ac:chgData name="Tähti Ninni" userId="81836d71-87be-40bc-9c78-2719e4e51032" providerId="ADAL" clId="{FEB3814C-A080-4B8C-BD6C-AF35FB0FF57A}" dt="2022-02-20T09:32:27.554" v="7546" actId="478"/>
          <ac:graphicFrameMkLst>
            <pc:docMk/>
            <pc:sldMk cId="2702380222" sldId="273"/>
            <ac:graphicFrameMk id="8" creationId="{2FBD4308-FC87-4D75-BBE1-BEC4A64A23C5}"/>
          </ac:graphicFrameMkLst>
        </pc:graphicFrameChg>
        <pc:picChg chg="add del">
          <ac:chgData name="Tähti Ninni" userId="81836d71-87be-40bc-9c78-2719e4e51032" providerId="ADAL" clId="{FEB3814C-A080-4B8C-BD6C-AF35FB0FF57A}" dt="2022-02-20T09:28:28.041" v="7517" actId="478"/>
          <ac:picMkLst>
            <pc:docMk/>
            <pc:sldMk cId="2702380222" sldId="273"/>
            <ac:picMk id="6" creationId="{B3A576BF-BC27-4269-B795-8B21ECE5E7B3}"/>
          </ac:picMkLst>
        </pc:picChg>
        <pc:picChg chg="add del mod ord modCrop">
          <ac:chgData name="Tähti Ninni" userId="81836d71-87be-40bc-9c78-2719e4e51032" providerId="ADAL" clId="{FEB3814C-A080-4B8C-BD6C-AF35FB0FF57A}" dt="2022-02-20T09:32:16.549" v="7543" actId="478"/>
          <ac:picMkLst>
            <pc:docMk/>
            <pc:sldMk cId="2702380222" sldId="273"/>
            <ac:picMk id="7" creationId="{5D445B87-963D-4EAB-9860-06710E028467}"/>
          </ac:picMkLst>
        </pc:picChg>
        <pc:picChg chg="add del mod ord modCrop">
          <ac:chgData name="Tähti Ninni" userId="81836d71-87be-40bc-9c78-2719e4e51032" providerId="ADAL" clId="{FEB3814C-A080-4B8C-BD6C-AF35FB0FF57A}" dt="2022-02-20T09:48:22.581" v="8825" actId="1076"/>
          <ac:picMkLst>
            <pc:docMk/>
            <pc:sldMk cId="2702380222" sldId="273"/>
            <ac:picMk id="9" creationId="{C63F2CCD-A8FA-4706-930E-4EE2E5031CD3}"/>
          </ac:picMkLst>
        </pc:picChg>
      </pc:sldChg>
      <pc:sldChg chg="modSp del mod">
        <pc:chgData name="Tähti Ninni" userId="81836d71-87be-40bc-9c78-2719e4e51032" providerId="ADAL" clId="{FEB3814C-A080-4B8C-BD6C-AF35FB0FF57A}" dt="2022-02-21T15:37:51.554" v="16123" actId="2696"/>
        <pc:sldMkLst>
          <pc:docMk/>
          <pc:sldMk cId="2756121576" sldId="274"/>
        </pc:sldMkLst>
        <pc:spChg chg="mod">
          <ac:chgData name="Tähti Ninni" userId="81836d71-87be-40bc-9c78-2719e4e51032" providerId="ADAL" clId="{FEB3814C-A080-4B8C-BD6C-AF35FB0FF57A}" dt="2022-02-20T11:05:14.424" v="14010" actId="20577"/>
          <ac:spMkLst>
            <pc:docMk/>
            <pc:sldMk cId="2756121576" sldId="274"/>
            <ac:spMk id="3" creationId="{4FACA496-0D89-4F00-9BD5-198FCC08BDCE}"/>
          </ac:spMkLst>
        </pc:spChg>
      </pc:sldChg>
      <pc:sldChg chg="addSp delSp modSp mod">
        <pc:chgData name="Tähti Ninni" userId="81836d71-87be-40bc-9c78-2719e4e51032" providerId="ADAL" clId="{FEB3814C-A080-4B8C-BD6C-AF35FB0FF57A}" dt="2022-02-20T19:00:35.432" v="15945" actId="1076"/>
        <pc:sldMkLst>
          <pc:docMk/>
          <pc:sldMk cId="2635860201" sldId="278"/>
        </pc:sldMkLst>
        <pc:spChg chg="mod">
          <ac:chgData name="Tähti Ninni" userId="81836d71-87be-40bc-9c78-2719e4e51032" providerId="ADAL" clId="{FEB3814C-A080-4B8C-BD6C-AF35FB0FF57A}" dt="2022-02-20T18:59:37.387" v="15935" actId="404"/>
          <ac:spMkLst>
            <pc:docMk/>
            <pc:sldMk cId="2635860201" sldId="278"/>
            <ac:spMk id="2" creationId="{92D429BC-FDF5-4C05-A160-62D14432D21A}"/>
          </ac:spMkLst>
        </pc:spChg>
        <pc:spChg chg="del mod">
          <ac:chgData name="Tähti Ninni" userId="81836d71-87be-40bc-9c78-2719e4e51032" providerId="ADAL" clId="{FEB3814C-A080-4B8C-BD6C-AF35FB0FF57A}" dt="2022-02-20T10:04:18.323" v="10697" actId="478"/>
          <ac:spMkLst>
            <pc:docMk/>
            <pc:sldMk cId="2635860201" sldId="278"/>
            <ac:spMk id="3" creationId="{B692A3C6-487C-4BA6-8BBB-1320DEC0D4AB}"/>
          </ac:spMkLst>
        </pc:spChg>
        <pc:spChg chg="add del mod">
          <ac:chgData name="Tähti Ninni" userId="81836d71-87be-40bc-9c78-2719e4e51032" providerId="ADAL" clId="{FEB3814C-A080-4B8C-BD6C-AF35FB0FF57A}" dt="2022-02-20T18:27:35.698" v="14511" actId="478"/>
          <ac:spMkLst>
            <pc:docMk/>
            <pc:sldMk cId="2635860201" sldId="278"/>
            <ac:spMk id="9" creationId="{54554CB1-9643-462E-9094-22611E6D258C}"/>
          </ac:spMkLst>
        </pc:spChg>
        <pc:spChg chg="add mod">
          <ac:chgData name="Tähti Ninni" userId="81836d71-87be-40bc-9c78-2719e4e51032" providerId="ADAL" clId="{FEB3814C-A080-4B8C-BD6C-AF35FB0FF57A}" dt="2022-02-20T19:00:35.432" v="15945" actId="1076"/>
          <ac:spMkLst>
            <pc:docMk/>
            <pc:sldMk cId="2635860201" sldId="278"/>
            <ac:spMk id="10" creationId="{F119AA4F-D1C7-4052-AA22-E6D0A0ECC245}"/>
          </ac:spMkLst>
        </pc:spChg>
        <pc:spChg chg="add mod">
          <ac:chgData name="Tähti Ninni" userId="81836d71-87be-40bc-9c78-2719e4e51032" providerId="ADAL" clId="{FEB3814C-A080-4B8C-BD6C-AF35FB0FF57A}" dt="2022-02-20T18:33:54.030" v="14669" actId="1076"/>
          <ac:spMkLst>
            <pc:docMk/>
            <pc:sldMk cId="2635860201" sldId="278"/>
            <ac:spMk id="11" creationId="{B75B2A80-AD54-47EB-B8DB-29E905F369FD}"/>
          </ac:spMkLst>
        </pc:spChg>
        <pc:spChg chg="add del mod">
          <ac:chgData name="Tähti Ninni" userId="81836d71-87be-40bc-9c78-2719e4e51032" providerId="ADAL" clId="{FEB3814C-A080-4B8C-BD6C-AF35FB0FF57A}" dt="2022-02-20T10:04:25.983" v="10698" actId="478"/>
          <ac:spMkLst>
            <pc:docMk/>
            <pc:sldMk cId="2635860201" sldId="278"/>
            <ac:spMk id="13" creationId="{F8FD583D-0DC4-459E-8D5A-50A827845383}"/>
          </ac:spMkLst>
        </pc:spChg>
        <pc:spChg chg="add del mod">
          <ac:chgData name="Tähti Ninni" userId="81836d71-87be-40bc-9c78-2719e4e51032" providerId="ADAL" clId="{FEB3814C-A080-4B8C-BD6C-AF35FB0FF57A}" dt="2022-02-20T18:28:52.215" v="14513" actId="478"/>
          <ac:spMkLst>
            <pc:docMk/>
            <pc:sldMk cId="2635860201" sldId="278"/>
            <ac:spMk id="14" creationId="{01F12EC1-3214-41A3-A7E4-73C646D06186}"/>
          </ac:spMkLst>
        </pc:spChg>
        <pc:graphicFrameChg chg="add del mod">
          <ac:chgData name="Tähti Ninni" userId="81836d71-87be-40bc-9c78-2719e4e51032" providerId="ADAL" clId="{FEB3814C-A080-4B8C-BD6C-AF35FB0FF57A}" dt="2022-02-19T21:19:41.070" v="3643" actId="478"/>
          <ac:graphicFrameMkLst>
            <pc:docMk/>
            <pc:sldMk cId="2635860201" sldId="278"/>
            <ac:graphicFrameMk id="6" creationId="{0A6822AF-DE00-4221-BDDA-3777F0E025D0}"/>
          </ac:graphicFrameMkLst>
        </pc:graphicFrameChg>
        <pc:picChg chg="add del mod">
          <ac:chgData name="Tähti Ninni" userId="81836d71-87be-40bc-9c78-2719e4e51032" providerId="ADAL" clId="{FEB3814C-A080-4B8C-BD6C-AF35FB0FF57A}" dt="2022-02-19T21:18:26.291" v="3637" actId="478"/>
          <ac:picMkLst>
            <pc:docMk/>
            <pc:sldMk cId="2635860201" sldId="278"/>
            <ac:picMk id="4" creationId="{2720179E-ABBA-4734-9949-1D5AE059A9D3}"/>
          </ac:picMkLst>
        </pc:picChg>
        <pc:picChg chg="add del mod">
          <ac:chgData name="Tähti Ninni" userId="81836d71-87be-40bc-9c78-2719e4e51032" providerId="ADAL" clId="{FEB3814C-A080-4B8C-BD6C-AF35FB0FF57A}" dt="2022-02-19T21:22:21.209" v="3864" actId="478"/>
          <ac:picMkLst>
            <pc:docMk/>
            <pc:sldMk cId="2635860201" sldId="278"/>
            <ac:picMk id="5" creationId="{3E5DC507-6ACD-49A6-B66D-68BB0F854FEC}"/>
          </ac:picMkLst>
        </pc:picChg>
        <pc:picChg chg="add mod modCrop">
          <ac:chgData name="Tähti Ninni" userId="81836d71-87be-40bc-9c78-2719e4e51032" providerId="ADAL" clId="{FEB3814C-A080-4B8C-BD6C-AF35FB0FF57A}" dt="2022-02-20T19:00:32.456" v="15944" actId="14100"/>
          <ac:picMkLst>
            <pc:docMk/>
            <pc:sldMk cId="2635860201" sldId="278"/>
            <ac:picMk id="7" creationId="{98ABC880-2C1F-43C0-B93C-D59EAD1E8ADB}"/>
          </ac:picMkLst>
        </pc:picChg>
        <pc:picChg chg="add del mod">
          <ac:chgData name="Tähti Ninni" userId="81836d71-87be-40bc-9c78-2719e4e51032" providerId="ADAL" clId="{FEB3814C-A080-4B8C-BD6C-AF35FB0FF57A}" dt="2022-02-20T18:27:31.770" v="14510" actId="478"/>
          <ac:picMkLst>
            <pc:docMk/>
            <pc:sldMk cId="2635860201" sldId="278"/>
            <ac:picMk id="8" creationId="{78D4EBE1-9385-430F-9E7C-0041E75E7AAB}"/>
          </ac:picMkLst>
        </pc:picChg>
      </pc:sldChg>
      <pc:sldChg chg="addSp delSp modSp mod">
        <pc:chgData name="Tähti Ninni" userId="81836d71-87be-40bc-9c78-2719e4e51032" providerId="ADAL" clId="{FEB3814C-A080-4B8C-BD6C-AF35FB0FF57A}" dt="2022-02-20T18:27:05.837" v="14509" actId="20577"/>
        <pc:sldMkLst>
          <pc:docMk/>
          <pc:sldMk cId="3755976703" sldId="286"/>
        </pc:sldMkLst>
        <pc:spChg chg="mod">
          <ac:chgData name="Tähti Ninni" userId="81836d71-87be-40bc-9c78-2719e4e51032" providerId="ADAL" clId="{FEB3814C-A080-4B8C-BD6C-AF35FB0FF57A}" dt="2022-02-20T10:55:05.243" v="13138" actId="1076"/>
          <ac:spMkLst>
            <pc:docMk/>
            <pc:sldMk cId="3755976703" sldId="286"/>
            <ac:spMk id="2" creationId="{913D778D-8C67-4791-96B2-75B46DA12DC5}"/>
          </ac:spMkLst>
        </pc:spChg>
        <pc:spChg chg="del mod">
          <ac:chgData name="Tähti Ninni" userId="81836d71-87be-40bc-9c78-2719e4e51032" providerId="ADAL" clId="{FEB3814C-A080-4B8C-BD6C-AF35FB0FF57A}" dt="2022-02-20T10:16:45.228" v="10742" actId="478"/>
          <ac:spMkLst>
            <pc:docMk/>
            <pc:sldMk cId="3755976703" sldId="286"/>
            <ac:spMk id="3" creationId="{DE0F0660-F325-4CF7-9506-607CA99D6DDF}"/>
          </ac:spMkLst>
        </pc:spChg>
        <pc:spChg chg="add del mod">
          <ac:chgData name="Tähti Ninni" userId="81836d71-87be-40bc-9c78-2719e4e51032" providerId="ADAL" clId="{FEB3814C-A080-4B8C-BD6C-AF35FB0FF57A}" dt="2022-02-20T10:16:48.086" v="10743" actId="478"/>
          <ac:spMkLst>
            <pc:docMk/>
            <pc:sldMk cId="3755976703" sldId="286"/>
            <ac:spMk id="5" creationId="{5140F0E5-4FF7-4874-8F51-E08FDE5BECA1}"/>
          </ac:spMkLst>
        </pc:spChg>
        <pc:spChg chg="add mod">
          <ac:chgData name="Tähti Ninni" userId="81836d71-87be-40bc-9c78-2719e4e51032" providerId="ADAL" clId="{FEB3814C-A080-4B8C-BD6C-AF35FB0FF57A}" dt="2022-02-20T10:53:38.705" v="13088" actId="14100"/>
          <ac:spMkLst>
            <pc:docMk/>
            <pc:sldMk cId="3755976703" sldId="286"/>
            <ac:spMk id="6" creationId="{9E26E184-8943-4C48-8DE5-924D50296AE1}"/>
          </ac:spMkLst>
        </pc:spChg>
        <pc:spChg chg="add mod">
          <ac:chgData name="Tähti Ninni" userId="81836d71-87be-40bc-9c78-2719e4e51032" providerId="ADAL" clId="{FEB3814C-A080-4B8C-BD6C-AF35FB0FF57A}" dt="2022-02-20T10:53:43.920" v="13089" actId="14100"/>
          <ac:spMkLst>
            <pc:docMk/>
            <pc:sldMk cId="3755976703" sldId="286"/>
            <ac:spMk id="7" creationId="{ECFD6813-FEA1-4E01-AAAA-962DC22AEFF0}"/>
          </ac:spMkLst>
        </pc:spChg>
        <pc:spChg chg="add mod">
          <ac:chgData name="Tähti Ninni" userId="81836d71-87be-40bc-9c78-2719e4e51032" providerId="ADAL" clId="{FEB3814C-A080-4B8C-BD6C-AF35FB0FF57A}" dt="2022-02-20T10:51:19.722" v="12917" actId="14100"/>
          <ac:spMkLst>
            <pc:docMk/>
            <pc:sldMk cId="3755976703" sldId="286"/>
            <ac:spMk id="8" creationId="{A27C2383-FE6B-4CA3-A2B2-51EA8F74526D}"/>
          </ac:spMkLst>
        </pc:spChg>
        <pc:spChg chg="add mod">
          <ac:chgData name="Tähti Ninni" userId="81836d71-87be-40bc-9c78-2719e4e51032" providerId="ADAL" clId="{FEB3814C-A080-4B8C-BD6C-AF35FB0FF57A}" dt="2022-02-20T10:54:27.545" v="13128" actId="1076"/>
          <ac:spMkLst>
            <pc:docMk/>
            <pc:sldMk cId="3755976703" sldId="286"/>
            <ac:spMk id="9" creationId="{78F87B36-BF59-4CA2-82FB-E14544AE991A}"/>
          </ac:spMkLst>
        </pc:spChg>
        <pc:spChg chg="add mod">
          <ac:chgData name="Tähti Ninni" userId="81836d71-87be-40bc-9c78-2719e4e51032" providerId="ADAL" clId="{FEB3814C-A080-4B8C-BD6C-AF35FB0FF57A}" dt="2022-02-20T18:27:05.837" v="14509" actId="20577"/>
          <ac:spMkLst>
            <pc:docMk/>
            <pc:sldMk cId="3755976703" sldId="286"/>
            <ac:spMk id="10" creationId="{430840C7-902E-45A8-8D4C-876C887042AE}"/>
          </ac:spMkLst>
        </pc:spChg>
        <pc:spChg chg="add mod">
          <ac:chgData name="Tähti Ninni" userId="81836d71-87be-40bc-9c78-2719e4e51032" providerId="ADAL" clId="{FEB3814C-A080-4B8C-BD6C-AF35FB0FF57A}" dt="2022-02-20T10:53:35.181" v="13087" actId="1076"/>
          <ac:spMkLst>
            <pc:docMk/>
            <pc:sldMk cId="3755976703" sldId="286"/>
            <ac:spMk id="11" creationId="{F29303E5-5053-4A0E-AB5D-6348CC0A877F}"/>
          </ac:spMkLst>
        </pc:spChg>
      </pc:sldChg>
      <pc:sldChg chg="addSp delSp modSp new del mod">
        <pc:chgData name="Tähti Ninni" userId="81836d71-87be-40bc-9c78-2719e4e51032" providerId="ADAL" clId="{FEB3814C-A080-4B8C-BD6C-AF35FB0FF57A}" dt="2022-02-19T20:01:09.639" v="72" actId="2696"/>
        <pc:sldMkLst>
          <pc:docMk/>
          <pc:sldMk cId="2846636991" sldId="287"/>
        </pc:sldMkLst>
        <pc:spChg chg="mod">
          <ac:chgData name="Tähti Ninni" userId="81836d71-87be-40bc-9c78-2719e4e51032" providerId="ADAL" clId="{FEB3814C-A080-4B8C-BD6C-AF35FB0FF57A}" dt="2022-02-19T18:47:43.800" v="9" actId="20577"/>
          <ac:spMkLst>
            <pc:docMk/>
            <pc:sldMk cId="2846636991" sldId="287"/>
            <ac:spMk id="2" creationId="{8023B9BF-FCE6-4C8B-BDA1-5F5363FF68A5}"/>
          </ac:spMkLst>
        </pc:spChg>
        <pc:spChg chg="del">
          <ac:chgData name="Tähti Ninni" userId="81836d71-87be-40bc-9c78-2719e4e51032" providerId="ADAL" clId="{FEB3814C-A080-4B8C-BD6C-AF35FB0FF57A}" dt="2022-02-19T18:47:49.338" v="10"/>
          <ac:spMkLst>
            <pc:docMk/>
            <pc:sldMk cId="2846636991" sldId="287"/>
            <ac:spMk id="3" creationId="{9DEBA3E4-6F25-46E6-BDF9-A732F360FC0C}"/>
          </ac:spMkLst>
        </pc:spChg>
        <pc:spChg chg="add del mod">
          <ac:chgData name="Tähti Ninni" userId="81836d71-87be-40bc-9c78-2719e4e51032" providerId="ADAL" clId="{FEB3814C-A080-4B8C-BD6C-AF35FB0FF57A}" dt="2022-02-19T19:30:20.669" v="25" actId="478"/>
          <ac:spMkLst>
            <pc:docMk/>
            <pc:sldMk cId="2846636991" sldId="287"/>
            <ac:spMk id="8" creationId="{BB07A3A3-B8D5-47CB-AE53-CF93BD566B6D}"/>
          </ac:spMkLst>
        </pc:spChg>
        <pc:picChg chg="add del mod">
          <ac:chgData name="Tähti Ninni" userId="81836d71-87be-40bc-9c78-2719e4e51032" providerId="ADAL" clId="{FEB3814C-A080-4B8C-BD6C-AF35FB0FF57A}" dt="2022-02-19T19:30:15.083" v="23" actId="478"/>
          <ac:picMkLst>
            <pc:docMk/>
            <pc:sldMk cId="2846636991" sldId="287"/>
            <ac:picMk id="4" creationId="{4C74ECBA-DFD7-4405-9599-E0769205150D}"/>
          </ac:picMkLst>
        </pc:picChg>
        <pc:picChg chg="add del mod">
          <ac:chgData name="Tähti Ninni" userId="81836d71-87be-40bc-9c78-2719e4e51032" providerId="ADAL" clId="{FEB3814C-A080-4B8C-BD6C-AF35FB0FF57A}" dt="2022-02-19T18:52:19.399" v="17" actId="478"/>
          <ac:picMkLst>
            <pc:docMk/>
            <pc:sldMk cId="2846636991" sldId="287"/>
            <ac:picMk id="5" creationId="{07B1F6E9-BA90-4FFE-B961-D26216818B28}"/>
          </ac:picMkLst>
        </pc:picChg>
        <pc:picChg chg="add del mod">
          <ac:chgData name="Tähti Ninni" userId="81836d71-87be-40bc-9c78-2719e4e51032" providerId="ADAL" clId="{FEB3814C-A080-4B8C-BD6C-AF35FB0FF57A}" dt="2022-02-19T18:53:17.414" v="22" actId="478"/>
          <ac:picMkLst>
            <pc:docMk/>
            <pc:sldMk cId="2846636991" sldId="287"/>
            <ac:picMk id="6" creationId="{142BF300-CFE9-4FA7-9558-BC8BBC7B9F83}"/>
          </ac:picMkLst>
        </pc:picChg>
        <pc:picChg chg="add del mod">
          <ac:chgData name="Tähti Ninni" userId="81836d71-87be-40bc-9c78-2719e4e51032" providerId="ADAL" clId="{FEB3814C-A080-4B8C-BD6C-AF35FB0FF57A}" dt="2022-02-19T20:00:50.694" v="66" actId="21"/>
          <ac:picMkLst>
            <pc:docMk/>
            <pc:sldMk cId="2846636991" sldId="287"/>
            <ac:picMk id="9" creationId="{BA15E532-6559-4C0C-AA03-4042FFFA0A7D}"/>
          </ac:picMkLst>
        </pc:picChg>
        <pc:picChg chg="add del mod">
          <ac:chgData name="Tähti Ninni" userId="81836d71-87be-40bc-9c78-2719e4e51032" providerId="ADAL" clId="{FEB3814C-A080-4B8C-BD6C-AF35FB0FF57A}" dt="2022-02-19T20:01:01.031" v="69" actId="21"/>
          <ac:picMkLst>
            <pc:docMk/>
            <pc:sldMk cId="2846636991" sldId="287"/>
            <ac:picMk id="10" creationId="{F83127E4-F900-4791-86FE-7E5FDD781442}"/>
          </ac:picMkLst>
        </pc:picChg>
        <pc:picChg chg="add del mod">
          <ac:chgData name="Tähti Ninni" userId="81836d71-87be-40bc-9c78-2719e4e51032" providerId="ADAL" clId="{FEB3814C-A080-4B8C-BD6C-AF35FB0FF57A}" dt="2022-02-19T19:59:27.399" v="49" actId="21"/>
          <ac:picMkLst>
            <pc:docMk/>
            <pc:sldMk cId="2846636991" sldId="287"/>
            <ac:picMk id="11" creationId="{EA26B386-56B1-47AB-8951-123FE10A7A55}"/>
          </ac:picMkLst>
        </pc:picChg>
        <pc:picChg chg="add del mod">
          <ac:chgData name="Tähti Ninni" userId="81836d71-87be-40bc-9c78-2719e4e51032" providerId="ADAL" clId="{FEB3814C-A080-4B8C-BD6C-AF35FB0FF57A}" dt="2022-02-19T19:59:37.676" v="52" actId="21"/>
          <ac:picMkLst>
            <pc:docMk/>
            <pc:sldMk cId="2846636991" sldId="287"/>
            <ac:picMk id="12" creationId="{2C25DC77-9062-4B2F-B9A2-D9E86377ED57}"/>
          </ac:picMkLst>
        </pc:picChg>
        <pc:picChg chg="add del mod">
          <ac:chgData name="Tähti Ninni" userId="81836d71-87be-40bc-9c78-2719e4e51032" providerId="ADAL" clId="{FEB3814C-A080-4B8C-BD6C-AF35FB0FF57A}" dt="2022-02-19T20:00:16.504" v="59" actId="21"/>
          <ac:picMkLst>
            <pc:docMk/>
            <pc:sldMk cId="2846636991" sldId="287"/>
            <ac:picMk id="13" creationId="{3477AD2C-0730-4A8E-BB48-40A33A7151D7}"/>
          </ac:picMkLst>
        </pc:picChg>
        <pc:picChg chg="add del mod">
          <ac:chgData name="Tähti Ninni" userId="81836d71-87be-40bc-9c78-2719e4e51032" providerId="ADAL" clId="{FEB3814C-A080-4B8C-BD6C-AF35FB0FF57A}" dt="2022-02-19T20:00:42.639" v="65" actId="478"/>
          <ac:picMkLst>
            <pc:docMk/>
            <pc:sldMk cId="2846636991" sldId="287"/>
            <ac:picMk id="14" creationId="{69D5831F-7E52-4E9E-81B6-7916947D4258}"/>
          </ac:picMkLst>
        </pc:picChg>
      </pc:sldChg>
      <pc:sldChg chg="addSp delSp modSp new mod">
        <pc:chgData name="Tähti Ninni" userId="81836d71-87be-40bc-9c78-2719e4e51032" providerId="ADAL" clId="{FEB3814C-A080-4B8C-BD6C-AF35FB0FF57A}" dt="2022-02-20T19:02:14.427" v="16021" actId="1076"/>
        <pc:sldMkLst>
          <pc:docMk/>
          <pc:sldMk cId="3221020177" sldId="288"/>
        </pc:sldMkLst>
        <pc:spChg chg="mod ord">
          <ac:chgData name="Tähti Ninni" userId="81836d71-87be-40bc-9c78-2719e4e51032" providerId="ADAL" clId="{FEB3814C-A080-4B8C-BD6C-AF35FB0FF57A}" dt="2022-02-20T19:01:25.312" v="15957" actId="1076"/>
          <ac:spMkLst>
            <pc:docMk/>
            <pc:sldMk cId="3221020177" sldId="288"/>
            <ac:spMk id="2" creationId="{BE63F623-CBF5-4910-9952-C127DE94522C}"/>
          </ac:spMkLst>
        </pc:spChg>
        <pc:spChg chg="del">
          <ac:chgData name="Tähti Ninni" userId="81836d71-87be-40bc-9c78-2719e4e51032" providerId="ADAL" clId="{FEB3814C-A080-4B8C-BD6C-AF35FB0FF57A}" dt="2022-02-19T20:00:07.709" v="56" actId="478"/>
          <ac:spMkLst>
            <pc:docMk/>
            <pc:sldMk cId="3221020177" sldId="288"/>
            <ac:spMk id="3" creationId="{E4952CD8-1690-4CEC-915C-3BF35AD7A986}"/>
          </ac:spMkLst>
        </pc:spChg>
        <pc:spChg chg="add mod">
          <ac:chgData name="Tähti Ninni" userId="81836d71-87be-40bc-9c78-2719e4e51032" providerId="ADAL" clId="{FEB3814C-A080-4B8C-BD6C-AF35FB0FF57A}" dt="2022-02-20T19:02:14.427" v="16021" actId="1076"/>
          <ac:spMkLst>
            <pc:docMk/>
            <pc:sldMk cId="3221020177" sldId="288"/>
            <ac:spMk id="3" creationId="{E4CCD19B-1E68-4304-B783-0384DC09A036}"/>
          </ac:spMkLst>
        </pc:spChg>
        <pc:spChg chg="add del mod">
          <ac:chgData name="Tähti Ninni" userId="81836d71-87be-40bc-9c78-2719e4e51032" providerId="ADAL" clId="{FEB3814C-A080-4B8C-BD6C-AF35FB0FF57A}" dt="2022-02-20T08:46:00.414" v="5338" actId="478"/>
          <ac:spMkLst>
            <pc:docMk/>
            <pc:sldMk cId="3221020177" sldId="288"/>
            <ac:spMk id="7" creationId="{C7478C24-187F-43BE-8633-3F2BECB14F60}"/>
          </ac:spMkLst>
        </pc:spChg>
        <pc:spChg chg="add mod">
          <ac:chgData name="Tähti Ninni" userId="81836d71-87be-40bc-9c78-2719e4e51032" providerId="ADAL" clId="{FEB3814C-A080-4B8C-BD6C-AF35FB0FF57A}" dt="2022-02-20T18:23:45.697" v="14479" actId="1076"/>
          <ac:spMkLst>
            <pc:docMk/>
            <pc:sldMk cId="3221020177" sldId="288"/>
            <ac:spMk id="11" creationId="{E8056116-8712-429A-8ED7-DA67C7730492}"/>
          </ac:spMkLst>
        </pc:spChg>
        <pc:spChg chg="add mod">
          <ac:chgData name="Tähti Ninni" userId="81836d71-87be-40bc-9c78-2719e4e51032" providerId="ADAL" clId="{FEB3814C-A080-4B8C-BD6C-AF35FB0FF57A}" dt="2022-02-20T18:26:34.277" v="14501" actId="1076"/>
          <ac:spMkLst>
            <pc:docMk/>
            <pc:sldMk cId="3221020177" sldId="288"/>
            <ac:spMk id="12" creationId="{FC4A3B46-5926-47EB-B92C-B983315B71E9}"/>
          </ac:spMkLst>
        </pc:spChg>
        <pc:spChg chg="add mod">
          <ac:chgData name="Tähti Ninni" userId="81836d71-87be-40bc-9c78-2719e4e51032" providerId="ADAL" clId="{FEB3814C-A080-4B8C-BD6C-AF35FB0FF57A}" dt="2022-02-20T18:23:48.938" v="14480" actId="1076"/>
          <ac:spMkLst>
            <pc:docMk/>
            <pc:sldMk cId="3221020177" sldId="288"/>
            <ac:spMk id="13" creationId="{CDFAB589-64B7-435B-AF0F-2111DA2B1F95}"/>
          </ac:spMkLst>
        </pc:spChg>
        <pc:spChg chg="add mod">
          <ac:chgData name="Tähti Ninni" userId="81836d71-87be-40bc-9c78-2719e4e51032" providerId="ADAL" clId="{FEB3814C-A080-4B8C-BD6C-AF35FB0FF57A}" dt="2022-02-20T18:26:08.074" v="14499" actId="14100"/>
          <ac:spMkLst>
            <pc:docMk/>
            <pc:sldMk cId="3221020177" sldId="288"/>
            <ac:spMk id="14" creationId="{9D5EFB6C-02B9-4633-A1F3-E33D36EE74BF}"/>
          </ac:spMkLst>
        </pc:spChg>
        <pc:spChg chg="add mod">
          <ac:chgData name="Tähti Ninni" userId="81836d71-87be-40bc-9c78-2719e4e51032" providerId="ADAL" clId="{FEB3814C-A080-4B8C-BD6C-AF35FB0FF57A}" dt="2022-02-20T18:25:58.950" v="14496" actId="20577"/>
          <ac:spMkLst>
            <pc:docMk/>
            <pc:sldMk cId="3221020177" sldId="288"/>
            <ac:spMk id="15" creationId="{9593EAFB-1E9A-4AB6-A682-7A7C6E63FE0D}"/>
          </ac:spMkLst>
        </pc:spChg>
        <pc:spChg chg="add mod">
          <ac:chgData name="Tähti Ninni" userId="81836d71-87be-40bc-9c78-2719e4e51032" providerId="ADAL" clId="{FEB3814C-A080-4B8C-BD6C-AF35FB0FF57A}" dt="2022-02-20T18:23:17.075" v="14473" actId="207"/>
          <ac:spMkLst>
            <pc:docMk/>
            <pc:sldMk cId="3221020177" sldId="288"/>
            <ac:spMk id="16" creationId="{53BFC983-4935-42C5-B588-C5E432C1FA75}"/>
          </ac:spMkLst>
        </pc:spChg>
        <pc:graphicFrameChg chg="add del mod">
          <ac:chgData name="Tähti Ninni" userId="81836d71-87be-40bc-9c78-2719e4e51032" providerId="ADAL" clId="{FEB3814C-A080-4B8C-BD6C-AF35FB0FF57A}" dt="2022-02-20T08:27:54.354" v="3882" actId="478"/>
          <ac:graphicFrameMkLst>
            <pc:docMk/>
            <pc:sldMk cId="3221020177" sldId="288"/>
            <ac:graphicFrameMk id="8" creationId="{E6C4B78C-431A-4160-8199-CF7CF68FB0A9}"/>
          </ac:graphicFrameMkLst>
        </pc:graphicFrameChg>
        <pc:picChg chg="add del mod">
          <ac:chgData name="Tähti Ninni" userId="81836d71-87be-40bc-9c78-2719e4e51032" providerId="ADAL" clId="{FEB3814C-A080-4B8C-BD6C-AF35FB0FF57A}" dt="2022-02-20T08:28:00.118" v="3886" actId="478"/>
          <ac:picMkLst>
            <pc:docMk/>
            <pc:sldMk cId="3221020177" sldId="288"/>
            <ac:picMk id="4" creationId="{BC69187E-E7E5-4F21-AD08-DACA09B4E6D0}"/>
          </ac:picMkLst>
        </pc:picChg>
        <pc:picChg chg="add del mod">
          <ac:chgData name="Tähti Ninni" userId="81836d71-87be-40bc-9c78-2719e4e51032" providerId="ADAL" clId="{FEB3814C-A080-4B8C-BD6C-AF35FB0FF57A}" dt="2022-02-20T08:27:59.374" v="3885" actId="478"/>
          <ac:picMkLst>
            <pc:docMk/>
            <pc:sldMk cId="3221020177" sldId="288"/>
            <ac:picMk id="5" creationId="{D888ACB5-9337-4A79-A60F-685C834E6F5F}"/>
          </ac:picMkLst>
        </pc:picChg>
        <pc:picChg chg="add mod modCrop">
          <ac:chgData name="Tähti Ninni" userId="81836d71-87be-40bc-9c78-2719e4e51032" providerId="ADAL" clId="{FEB3814C-A080-4B8C-BD6C-AF35FB0FF57A}" dt="2022-02-20T18:25:05.431" v="14490" actId="1076"/>
          <ac:picMkLst>
            <pc:docMk/>
            <pc:sldMk cId="3221020177" sldId="288"/>
            <ac:picMk id="9" creationId="{B329864C-C762-4ADD-A711-AA9D286ACE94}"/>
          </ac:picMkLst>
        </pc:picChg>
        <pc:picChg chg="add mod modCrop">
          <ac:chgData name="Tähti Ninni" userId="81836d71-87be-40bc-9c78-2719e4e51032" providerId="ADAL" clId="{FEB3814C-A080-4B8C-BD6C-AF35FB0FF57A}" dt="2022-02-20T18:26:28.811" v="14500" actId="1076"/>
          <ac:picMkLst>
            <pc:docMk/>
            <pc:sldMk cId="3221020177" sldId="288"/>
            <ac:picMk id="10" creationId="{273FA6A8-A3AC-4631-BC94-DDE0596A4789}"/>
          </ac:picMkLst>
        </pc:picChg>
      </pc:sldChg>
      <pc:sldChg chg="modSp mod">
        <pc:chgData name="Tähti Ninni" userId="81836d71-87be-40bc-9c78-2719e4e51032" providerId="ADAL" clId="{FEB3814C-A080-4B8C-BD6C-AF35FB0FF57A}" dt="2022-02-20T19:03:07.501" v="16050" actId="20577"/>
        <pc:sldMkLst>
          <pc:docMk/>
          <pc:sldMk cId="1992674358" sldId="299"/>
        </pc:sldMkLst>
        <pc:spChg chg="mod">
          <ac:chgData name="Tähti Ninni" userId="81836d71-87be-40bc-9c78-2719e4e51032" providerId="ADAL" clId="{FEB3814C-A080-4B8C-BD6C-AF35FB0FF57A}" dt="2022-02-20T19:03:07.501" v="16050" actId="20577"/>
          <ac:spMkLst>
            <pc:docMk/>
            <pc:sldMk cId="1992674358" sldId="299"/>
            <ac:spMk id="3" creationId="{04257E1F-3AEC-43FF-9944-4E5F702F1D02}"/>
          </ac:spMkLst>
        </pc:spChg>
      </pc:sldChg>
      <pc:sldChg chg="del">
        <pc:chgData name="Tähti Ninni" userId="81836d71-87be-40bc-9c78-2719e4e51032" providerId="ADAL" clId="{FEB3814C-A080-4B8C-BD6C-AF35FB0FF57A}" dt="2022-02-20T18:56:39.412" v="15568" actId="2696"/>
        <pc:sldMkLst>
          <pc:docMk/>
          <pc:sldMk cId="836139539" sldId="300"/>
        </pc:sldMkLst>
      </pc:sldChg>
      <pc:sldChg chg="addSp delSp modSp new mod delCm">
        <pc:chgData name="Tähti Ninni" userId="81836d71-87be-40bc-9c78-2719e4e51032" providerId="ADAL" clId="{FEB3814C-A080-4B8C-BD6C-AF35FB0FF57A}" dt="2022-02-21T12:26:00.468" v="16122"/>
        <pc:sldMkLst>
          <pc:docMk/>
          <pc:sldMk cId="924460864" sldId="302"/>
        </pc:sldMkLst>
        <pc:spChg chg="mod">
          <ac:chgData name="Tähti Ninni" userId="81836d71-87be-40bc-9c78-2719e4e51032" providerId="ADAL" clId="{FEB3814C-A080-4B8C-BD6C-AF35FB0FF57A}" dt="2022-02-20T19:00:07.560" v="15942" actId="207"/>
          <ac:spMkLst>
            <pc:docMk/>
            <pc:sldMk cId="924460864" sldId="302"/>
            <ac:spMk id="2" creationId="{2EFF435C-D5A7-4B9B-A878-1760BA654750}"/>
          </ac:spMkLst>
        </pc:spChg>
        <pc:spChg chg="add mod">
          <ac:chgData name="Tähti Ninni" userId="81836d71-87be-40bc-9c78-2719e4e51032" providerId="ADAL" clId="{FEB3814C-A080-4B8C-BD6C-AF35FB0FF57A}" dt="2022-02-21T12:22:00.289" v="16053" actId="208"/>
          <ac:spMkLst>
            <pc:docMk/>
            <pc:sldMk cId="924460864" sldId="302"/>
            <ac:spMk id="4" creationId="{4F6A91AB-AE4F-4E97-889E-03B0F407F190}"/>
          </ac:spMkLst>
        </pc:spChg>
        <pc:spChg chg="add mod">
          <ac:chgData name="Tähti Ninni" userId="81836d71-87be-40bc-9c78-2719e4e51032" providerId="ADAL" clId="{FEB3814C-A080-4B8C-BD6C-AF35FB0FF57A}" dt="2022-02-20T18:13:42.630" v="14315" actId="14100"/>
          <ac:spMkLst>
            <pc:docMk/>
            <pc:sldMk cId="924460864" sldId="302"/>
            <ac:spMk id="5" creationId="{C394B196-2925-48A1-9CD8-A32BE246F622}"/>
          </ac:spMkLst>
        </pc:spChg>
        <pc:spChg chg="add del mod ord">
          <ac:chgData name="Tähti Ninni" userId="81836d71-87be-40bc-9c78-2719e4e51032" providerId="ADAL" clId="{FEB3814C-A080-4B8C-BD6C-AF35FB0FF57A}" dt="2022-02-20T18:13:48.122" v="14316" actId="478"/>
          <ac:spMkLst>
            <pc:docMk/>
            <pc:sldMk cId="924460864" sldId="302"/>
            <ac:spMk id="6" creationId="{52ED9343-9228-48A1-8DE0-76157431C7C0}"/>
          </ac:spMkLst>
        </pc:spChg>
        <pc:spChg chg="add mod">
          <ac:chgData name="Tähti Ninni" userId="81836d71-87be-40bc-9c78-2719e4e51032" providerId="ADAL" clId="{FEB3814C-A080-4B8C-BD6C-AF35FB0FF57A}" dt="2022-02-20T18:14:02.471" v="14319" actId="1076"/>
          <ac:spMkLst>
            <pc:docMk/>
            <pc:sldMk cId="924460864" sldId="302"/>
            <ac:spMk id="7" creationId="{5D50886C-8EBB-4978-9A32-2551698D8EF2}"/>
          </ac:spMkLst>
        </pc:spChg>
        <pc:spChg chg="add mod">
          <ac:chgData name="Tähti Ninni" userId="81836d71-87be-40bc-9c78-2719e4e51032" providerId="ADAL" clId="{FEB3814C-A080-4B8C-BD6C-AF35FB0FF57A}" dt="2022-02-21T12:25:35.389" v="16121" actId="113"/>
          <ac:spMkLst>
            <pc:docMk/>
            <pc:sldMk cId="924460864" sldId="302"/>
            <ac:spMk id="10" creationId="{5A0C88D8-E56F-4D4D-8E8F-C0A893AD6CCB}"/>
          </ac:spMkLst>
        </pc:spChg>
        <pc:picChg chg="add mod ord modCrop">
          <ac:chgData name="Tähti Ninni" userId="81836d71-87be-40bc-9c78-2719e4e51032" providerId="ADAL" clId="{FEB3814C-A080-4B8C-BD6C-AF35FB0FF57A}" dt="2022-02-21T12:22:07.534" v="16055" actId="1076"/>
          <ac:picMkLst>
            <pc:docMk/>
            <pc:sldMk cId="924460864" sldId="302"/>
            <ac:picMk id="3" creationId="{7E8B5E9A-F565-4228-9721-E7057A510DC3}"/>
          </ac:picMkLst>
        </pc:picChg>
        <pc:picChg chg="add mod">
          <ac:chgData name="Tähti Ninni" userId="81836d71-87be-40bc-9c78-2719e4e51032" providerId="ADAL" clId="{FEB3814C-A080-4B8C-BD6C-AF35FB0FF57A}" dt="2022-02-21T12:22:27.920" v="16057" actId="1076"/>
          <ac:picMkLst>
            <pc:docMk/>
            <pc:sldMk cId="924460864" sldId="302"/>
            <ac:picMk id="6" creationId="{A30B2CDB-55E1-45CF-8EFA-DFC20C6FF04C}"/>
          </ac:picMkLst>
        </pc:picChg>
        <pc:picChg chg="add mod">
          <ac:chgData name="Tähti Ninni" userId="81836d71-87be-40bc-9c78-2719e4e51032" providerId="ADAL" clId="{FEB3814C-A080-4B8C-BD6C-AF35FB0FF57A}" dt="2022-02-21T12:22:53.156" v="16062" actId="1076"/>
          <ac:picMkLst>
            <pc:docMk/>
            <pc:sldMk cId="924460864" sldId="302"/>
            <ac:picMk id="8" creationId="{E775F68C-F9BC-4C63-9555-AD6734F62984}"/>
          </ac:picMkLst>
        </pc:picChg>
        <pc:picChg chg="add mod">
          <ac:chgData name="Tähti Ninni" userId="81836d71-87be-40bc-9c78-2719e4e51032" providerId="ADAL" clId="{FEB3814C-A080-4B8C-BD6C-AF35FB0FF57A}" dt="2022-02-21T12:23:11.023" v="16065" actId="14100"/>
          <ac:picMkLst>
            <pc:docMk/>
            <pc:sldMk cId="924460864" sldId="302"/>
            <ac:picMk id="9" creationId="{4836C9DE-D63F-454F-8963-AA16C08C964E}"/>
          </ac:picMkLst>
        </pc:picChg>
      </pc:sldChg>
      <pc:sldChg chg="new del">
        <pc:chgData name="Tähti Ninni" userId="81836d71-87be-40bc-9c78-2719e4e51032" providerId="ADAL" clId="{FEB3814C-A080-4B8C-BD6C-AF35FB0FF57A}" dt="2022-02-20T18:03:55.143" v="14163" actId="680"/>
        <pc:sldMkLst>
          <pc:docMk/>
          <pc:sldMk cId="2903343798" sldId="302"/>
        </pc:sldMkLst>
      </pc:sldChg>
      <pc:sldChg chg="addSp delSp modSp new mod">
        <pc:chgData name="Tähti Ninni" userId="81836d71-87be-40bc-9c78-2719e4e51032" providerId="ADAL" clId="{FEB3814C-A080-4B8C-BD6C-AF35FB0FF57A}" dt="2022-02-20T19:00:03.042" v="15941" actId="1076"/>
        <pc:sldMkLst>
          <pc:docMk/>
          <pc:sldMk cId="2010055540" sldId="303"/>
        </pc:sldMkLst>
        <pc:spChg chg="mod">
          <ac:chgData name="Tähti Ninni" userId="81836d71-87be-40bc-9c78-2719e4e51032" providerId="ADAL" clId="{FEB3814C-A080-4B8C-BD6C-AF35FB0FF57A}" dt="2022-02-20T19:00:03.042" v="15941" actId="1076"/>
          <ac:spMkLst>
            <pc:docMk/>
            <pc:sldMk cId="2010055540" sldId="303"/>
            <ac:spMk id="2" creationId="{0D886266-AEC2-4244-B337-5495A8BF1597}"/>
          </ac:spMkLst>
        </pc:spChg>
        <pc:spChg chg="add mod">
          <ac:chgData name="Tähti Ninni" userId="81836d71-87be-40bc-9c78-2719e4e51032" providerId="ADAL" clId="{FEB3814C-A080-4B8C-BD6C-AF35FB0FF57A}" dt="2022-02-20T18:53:00.085" v="15552" actId="14100"/>
          <ac:spMkLst>
            <pc:docMk/>
            <pc:sldMk cId="2010055540" sldId="303"/>
            <ac:spMk id="4" creationId="{21AA062A-741A-4889-921C-B70B9960BE1E}"/>
          </ac:spMkLst>
        </pc:spChg>
        <pc:spChg chg="add del mod">
          <ac:chgData name="Tähti Ninni" userId="81836d71-87be-40bc-9c78-2719e4e51032" providerId="ADAL" clId="{FEB3814C-A080-4B8C-BD6C-AF35FB0FF57A}" dt="2022-02-20T18:45:22.684" v="15032" actId="478"/>
          <ac:spMkLst>
            <pc:docMk/>
            <pc:sldMk cId="2010055540" sldId="303"/>
            <ac:spMk id="6" creationId="{857401F2-BAFB-4773-AF0D-6194203A1E97}"/>
          </ac:spMkLst>
        </pc:spChg>
        <pc:spChg chg="add mod">
          <ac:chgData name="Tähti Ninni" userId="81836d71-87be-40bc-9c78-2719e4e51032" providerId="ADAL" clId="{FEB3814C-A080-4B8C-BD6C-AF35FB0FF57A}" dt="2022-02-20T18:53:31.400" v="15559" actId="20577"/>
          <ac:spMkLst>
            <pc:docMk/>
            <pc:sldMk cId="2010055540" sldId="303"/>
            <ac:spMk id="19" creationId="{CDF947CB-81B2-4829-B187-4D1AFF7455A5}"/>
          </ac:spMkLst>
        </pc:spChg>
        <pc:spChg chg="add mod">
          <ac:chgData name="Tähti Ninni" userId="81836d71-87be-40bc-9c78-2719e4e51032" providerId="ADAL" clId="{FEB3814C-A080-4B8C-BD6C-AF35FB0FF57A}" dt="2022-02-20T18:56:18.778" v="15565" actId="1076"/>
          <ac:spMkLst>
            <pc:docMk/>
            <pc:sldMk cId="2010055540" sldId="303"/>
            <ac:spMk id="23" creationId="{43BCE81E-E519-4A77-9176-FDAA6BAEF1F3}"/>
          </ac:spMkLst>
        </pc:spChg>
        <pc:picChg chg="add mod modCrop">
          <ac:chgData name="Tähti Ninni" userId="81836d71-87be-40bc-9c78-2719e4e51032" providerId="ADAL" clId="{FEB3814C-A080-4B8C-BD6C-AF35FB0FF57A}" dt="2022-02-20T18:53:07.424" v="15554" actId="1076"/>
          <ac:picMkLst>
            <pc:docMk/>
            <pc:sldMk cId="2010055540" sldId="303"/>
            <ac:picMk id="7" creationId="{DCD21A40-CEA7-4488-9EFF-25304BA2ABDD}"/>
          </ac:picMkLst>
        </pc:picChg>
        <pc:cxnChg chg="add mod">
          <ac:chgData name="Tähti Ninni" userId="81836d71-87be-40bc-9c78-2719e4e51032" providerId="ADAL" clId="{FEB3814C-A080-4B8C-BD6C-AF35FB0FF57A}" dt="2022-02-20T18:53:13.709" v="15555" actId="1076"/>
          <ac:cxnSpMkLst>
            <pc:docMk/>
            <pc:sldMk cId="2010055540" sldId="303"/>
            <ac:cxnSpMk id="9" creationId="{36609A25-15A9-456E-954A-DD50C8F22E40}"/>
          </ac:cxnSpMkLst>
        </pc:cxnChg>
        <pc:cxnChg chg="add mod">
          <ac:chgData name="Tähti Ninni" userId="81836d71-87be-40bc-9c78-2719e4e51032" providerId="ADAL" clId="{FEB3814C-A080-4B8C-BD6C-AF35FB0FF57A}" dt="2022-02-20T18:53:24.407" v="15557" actId="14100"/>
          <ac:cxnSpMkLst>
            <pc:docMk/>
            <pc:sldMk cId="2010055540" sldId="303"/>
            <ac:cxnSpMk id="15" creationId="{622B4041-1D68-48CA-9428-2495517E8EE7}"/>
          </ac:cxnSpMkLst>
        </pc:cxnChg>
      </pc:sldChg>
      <pc:sldChg chg="addSp delSp modSp new mod">
        <pc:chgData name="Tähti Ninni" userId="81836d71-87be-40bc-9c78-2719e4e51032" providerId="ADAL" clId="{FEB3814C-A080-4B8C-BD6C-AF35FB0FF57A}" dt="2022-02-20T18:59:32.534" v="15934" actId="1076"/>
        <pc:sldMkLst>
          <pc:docMk/>
          <pc:sldMk cId="3601806651" sldId="304"/>
        </pc:sldMkLst>
        <pc:spChg chg="mod">
          <ac:chgData name="Tähti Ninni" userId="81836d71-87be-40bc-9c78-2719e4e51032" providerId="ADAL" clId="{FEB3814C-A080-4B8C-BD6C-AF35FB0FF57A}" dt="2022-02-20T18:59:32.534" v="15934" actId="1076"/>
          <ac:spMkLst>
            <pc:docMk/>
            <pc:sldMk cId="3601806651" sldId="304"/>
            <ac:spMk id="2" creationId="{4DBA6BDD-E561-4ECA-BE22-BC62DAE6B885}"/>
          </ac:spMkLst>
        </pc:spChg>
        <pc:spChg chg="del">
          <ac:chgData name="Tähti Ninni" userId="81836d71-87be-40bc-9c78-2719e4e51032" providerId="ADAL" clId="{FEB3814C-A080-4B8C-BD6C-AF35FB0FF57A}" dt="2022-02-20T18:18:10.634" v="14420" actId="478"/>
          <ac:spMkLst>
            <pc:docMk/>
            <pc:sldMk cId="3601806651" sldId="304"/>
            <ac:spMk id="3" creationId="{8E5D40B4-507D-4536-BF54-A16932839A0F}"/>
          </ac:spMkLst>
        </pc:spChg>
        <pc:spChg chg="mod">
          <ac:chgData name="Tähti Ninni" userId="81836d71-87be-40bc-9c78-2719e4e51032" providerId="ADAL" clId="{FEB3814C-A080-4B8C-BD6C-AF35FB0FF57A}" dt="2022-02-20T18:34:30.229" v="14673" actId="14100"/>
          <ac:spMkLst>
            <pc:docMk/>
            <pc:sldMk cId="3601806651" sldId="304"/>
            <ac:spMk id="4" creationId="{23DA7638-05E9-4E34-AF1C-D0274103D715}"/>
          </ac:spMkLst>
        </pc:spChg>
        <pc:spChg chg="add mod">
          <ac:chgData name="Tähti Ninni" userId="81836d71-87be-40bc-9c78-2719e4e51032" providerId="ADAL" clId="{FEB3814C-A080-4B8C-BD6C-AF35FB0FF57A}" dt="2022-02-20T18:21:49.249" v="14463" actId="1076"/>
          <ac:spMkLst>
            <pc:docMk/>
            <pc:sldMk cId="3601806651" sldId="304"/>
            <ac:spMk id="6" creationId="{1E73C753-30B4-4F6B-9F9B-5B2136553B35}"/>
          </ac:spMkLst>
        </pc:spChg>
        <pc:picChg chg="add mod ord modCrop">
          <ac:chgData name="Tähti Ninni" userId="81836d71-87be-40bc-9c78-2719e4e51032" providerId="ADAL" clId="{FEB3814C-A080-4B8C-BD6C-AF35FB0FF57A}" dt="2022-02-20T18:22:22.329" v="14469" actId="1076"/>
          <ac:picMkLst>
            <pc:docMk/>
            <pc:sldMk cId="3601806651" sldId="304"/>
            <ac:picMk id="5" creationId="{3D8D92DF-8412-4C70-B748-81E5ECE5C9E5}"/>
          </ac:picMkLst>
        </pc:picChg>
      </pc:sldChg>
      <pc:sldChg chg="modSp mod">
        <pc:chgData name="Tähti Ninni" userId="81836d71-87be-40bc-9c78-2719e4e51032" providerId="ADAL" clId="{FEB3814C-A080-4B8C-BD6C-AF35FB0FF57A}" dt="2022-02-21T16:23:27.748" v="16184" actId="113"/>
        <pc:sldMkLst>
          <pc:docMk/>
          <pc:sldMk cId="2000714158" sldId="323"/>
        </pc:sldMkLst>
        <pc:spChg chg="mod">
          <ac:chgData name="Tähti Ninni" userId="81836d71-87be-40bc-9c78-2719e4e51032" providerId="ADAL" clId="{FEB3814C-A080-4B8C-BD6C-AF35FB0FF57A}" dt="2022-02-21T16:18:32.019" v="16138" actId="20577"/>
          <ac:spMkLst>
            <pc:docMk/>
            <pc:sldMk cId="2000714158" sldId="323"/>
            <ac:spMk id="11" creationId="{BBC7487C-145E-411C-A0BA-3BDE2FDF6946}"/>
          </ac:spMkLst>
        </pc:spChg>
        <pc:spChg chg="mod">
          <ac:chgData name="Tähti Ninni" userId="81836d71-87be-40bc-9c78-2719e4e51032" providerId="ADAL" clId="{FEB3814C-A080-4B8C-BD6C-AF35FB0FF57A}" dt="2022-02-21T16:22:48.684" v="16181" actId="208"/>
          <ac:spMkLst>
            <pc:docMk/>
            <pc:sldMk cId="2000714158" sldId="323"/>
            <ac:spMk id="12" creationId="{98D0D9CF-77D9-4764-8AF0-211C7898089C}"/>
          </ac:spMkLst>
        </pc:spChg>
        <pc:spChg chg="mod">
          <ac:chgData name="Tähti Ninni" userId="81836d71-87be-40bc-9c78-2719e4e51032" providerId="ADAL" clId="{FEB3814C-A080-4B8C-BD6C-AF35FB0FF57A}" dt="2022-02-21T16:23:03.694" v="16183" actId="207"/>
          <ac:spMkLst>
            <pc:docMk/>
            <pc:sldMk cId="2000714158" sldId="323"/>
            <ac:spMk id="18" creationId="{59B91B16-E82C-41BF-A8C6-FED8126975EF}"/>
          </ac:spMkLst>
        </pc:spChg>
        <pc:spChg chg="mod">
          <ac:chgData name="Tähti Ninni" userId="81836d71-87be-40bc-9c78-2719e4e51032" providerId="ADAL" clId="{FEB3814C-A080-4B8C-BD6C-AF35FB0FF57A}" dt="2022-02-21T16:23:27.748" v="16184" actId="113"/>
          <ac:spMkLst>
            <pc:docMk/>
            <pc:sldMk cId="2000714158" sldId="323"/>
            <ac:spMk id="19" creationId="{07F21636-F0B9-4E46-9823-A20B06F78EBD}"/>
          </ac:spMkLst>
        </pc:spChg>
        <pc:spChg chg="mod">
          <ac:chgData name="Tähti Ninni" userId="81836d71-87be-40bc-9c78-2719e4e51032" providerId="ADAL" clId="{FEB3814C-A080-4B8C-BD6C-AF35FB0FF57A}" dt="2022-02-21T16:20:42.486" v="16159" actId="1076"/>
          <ac:spMkLst>
            <pc:docMk/>
            <pc:sldMk cId="2000714158" sldId="323"/>
            <ac:spMk id="20" creationId="{F09BFF9B-7078-4183-9425-ED407EBA39C0}"/>
          </ac:spMkLst>
        </pc:spChg>
        <pc:spChg chg="mod">
          <ac:chgData name="Tähti Ninni" userId="81836d71-87be-40bc-9c78-2719e4e51032" providerId="ADAL" clId="{FEB3814C-A080-4B8C-BD6C-AF35FB0FF57A}" dt="2022-02-21T16:22:54.542" v="16182" actId="207"/>
          <ac:spMkLst>
            <pc:docMk/>
            <pc:sldMk cId="2000714158" sldId="323"/>
            <ac:spMk id="21" creationId="{01B47724-4ACE-4D5A-891A-C4DC4DC2663E}"/>
          </ac:spMkLst>
        </pc:spChg>
        <pc:spChg chg="mod">
          <ac:chgData name="Tähti Ninni" userId="81836d71-87be-40bc-9c78-2719e4e51032" providerId="ADAL" clId="{FEB3814C-A080-4B8C-BD6C-AF35FB0FF57A}" dt="2022-02-21T16:22:21.352" v="16179" actId="14100"/>
          <ac:spMkLst>
            <pc:docMk/>
            <pc:sldMk cId="2000714158" sldId="323"/>
            <ac:spMk id="22" creationId="{ECA6A68B-C7BF-4184-9EF9-B2253D6E42C6}"/>
          </ac:spMkLst>
        </pc:spChg>
      </pc:sldChg>
    </pc:docChg>
  </pc:docChgLst>
  <pc:docChgLst>
    <pc:chgData name="Tähti Ninni" userId="S::ninni.tahti@aalto.fi::81836d71-87be-40bc-9c78-2719e4e51032" providerId="AD" clId="Web-{C9C6FB05-7B17-40A1-A948-F2528C21E411}"/>
    <pc:docChg chg="addSld modSld">
      <pc:chgData name="Tähti Ninni" userId="S::ninni.tahti@aalto.fi::81836d71-87be-40bc-9c78-2719e4e51032" providerId="AD" clId="Web-{C9C6FB05-7B17-40A1-A948-F2528C21E411}" dt="2022-02-15T16:15:16.982" v="441" actId="20577"/>
      <pc:docMkLst>
        <pc:docMk/>
      </pc:docMkLst>
      <pc:sldChg chg="modSp new">
        <pc:chgData name="Tähti Ninni" userId="S::ninni.tahti@aalto.fi::81836d71-87be-40bc-9c78-2719e4e51032" providerId="AD" clId="Web-{C9C6FB05-7B17-40A1-A948-F2528C21E411}" dt="2022-02-15T16:15:16.982" v="441" actId="20577"/>
        <pc:sldMkLst>
          <pc:docMk/>
          <pc:sldMk cId="3755976703" sldId="286"/>
        </pc:sldMkLst>
        <pc:spChg chg="mod">
          <ac:chgData name="Tähti Ninni" userId="S::ninni.tahti@aalto.fi::81836d71-87be-40bc-9c78-2719e4e51032" providerId="AD" clId="Web-{C9C6FB05-7B17-40A1-A948-F2528C21E411}" dt="2022-02-15T16:09:52.192" v="93" actId="20577"/>
          <ac:spMkLst>
            <pc:docMk/>
            <pc:sldMk cId="3755976703" sldId="286"/>
            <ac:spMk id="2" creationId="{913D778D-8C67-4791-96B2-75B46DA12DC5}"/>
          </ac:spMkLst>
        </pc:spChg>
        <pc:spChg chg="mod">
          <ac:chgData name="Tähti Ninni" userId="S::ninni.tahti@aalto.fi::81836d71-87be-40bc-9c78-2719e4e51032" providerId="AD" clId="Web-{C9C6FB05-7B17-40A1-A948-F2528C21E411}" dt="2022-02-15T16:15:16.982" v="441" actId="20577"/>
          <ac:spMkLst>
            <pc:docMk/>
            <pc:sldMk cId="3755976703" sldId="286"/>
            <ac:spMk id="3" creationId="{DE0F0660-F325-4CF7-9506-607CA99D6DDF}"/>
          </ac:spMkLst>
        </pc:spChg>
      </pc:sldChg>
    </pc:docChg>
  </pc:docChgLst>
  <pc:docChgLst>
    <pc:chgData name="Ala-Ketola Sofia" userId="4534bbec-13db-43db-a8ff-97d061265dfb" providerId="ADAL" clId="{9E94A899-8A32-4EE8-B74A-2B983DD28C0C}"/>
    <pc:docChg chg="undo custSel addSld delSld modSld sldOrd">
      <pc:chgData name="Ala-Ketola Sofia" userId="4534bbec-13db-43db-a8ff-97d061265dfb" providerId="ADAL" clId="{9E94A899-8A32-4EE8-B74A-2B983DD28C0C}" dt="2022-02-21T16:48:25.897" v="16786" actId="14100"/>
      <pc:docMkLst>
        <pc:docMk/>
      </pc:docMkLst>
      <pc:sldChg chg="addSp modSp mod setBg">
        <pc:chgData name="Ala-Ketola Sofia" userId="4534bbec-13db-43db-a8ff-97d061265dfb" providerId="ADAL" clId="{9E94A899-8A32-4EE8-B74A-2B983DD28C0C}" dt="2022-02-21T16:48:25.897" v="16786" actId="14100"/>
        <pc:sldMkLst>
          <pc:docMk/>
          <pc:sldMk cId="782385677" sldId="256"/>
        </pc:sldMkLst>
        <pc:spChg chg="mod">
          <ac:chgData name="Ala-Ketola Sofia" userId="4534bbec-13db-43db-a8ff-97d061265dfb" providerId="ADAL" clId="{9E94A899-8A32-4EE8-B74A-2B983DD28C0C}" dt="2022-02-20T12:22:11.841" v="10464" actId="1076"/>
          <ac:spMkLst>
            <pc:docMk/>
            <pc:sldMk cId="782385677" sldId="256"/>
            <ac:spMk id="2" creationId="{00000000-0000-0000-0000-000000000000}"/>
          </ac:spMkLst>
        </pc:spChg>
        <pc:spChg chg="mod">
          <ac:chgData name="Ala-Ketola Sofia" userId="4534bbec-13db-43db-a8ff-97d061265dfb" providerId="ADAL" clId="{9E94A899-8A32-4EE8-B74A-2B983DD28C0C}" dt="2022-02-21T16:01:30.149" v="16600" actId="1076"/>
          <ac:spMkLst>
            <pc:docMk/>
            <pc:sldMk cId="782385677" sldId="256"/>
            <ac:spMk id="3" creationId="{00000000-0000-0000-0000-000000000000}"/>
          </ac:spMkLst>
        </pc:spChg>
        <pc:spChg chg="add">
          <ac:chgData name="Ala-Ketola Sofia" userId="4534bbec-13db-43db-a8ff-97d061265dfb" providerId="ADAL" clId="{9E94A899-8A32-4EE8-B74A-2B983DD28C0C}" dt="2022-02-14T10:47:54.190" v="5104" actId="26606"/>
          <ac:spMkLst>
            <pc:docMk/>
            <pc:sldMk cId="782385677" sldId="256"/>
            <ac:spMk id="9" creationId="{A8384FB5-9ADC-4DDC-881B-597D56F5B15D}"/>
          </ac:spMkLst>
        </pc:spChg>
        <pc:spChg chg="add">
          <ac:chgData name="Ala-Ketola Sofia" userId="4534bbec-13db-43db-a8ff-97d061265dfb" providerId="ADAL" clId="{9E94A899-8A32-4EE8-B74A-2B983DD28C0C}" dt="2022-02-14T10:47:54.190" v="5104" actId="26606"/>
          <ac:spMkLst>
            <pc:docMk/>
            <pc:sldMk cId="782385677" sldId="256"/>
            <ac:spMk id="11" creationId="{BC05CA36-AD6A-4ABF-9A05-52E5A143D2BB}"/>
          </ac:spMkLst>
        </pc:spChg>
        <pc:spChg chg="add">
          <ac:chgData name="Ala-Ketola Sofia" userId="4534bbec-13db-43db-a8ff-97d061265dfb" providerId="ADAL" clId="{9E94A899-8A32-4EE8-B74A-2B983DD28C0C}" dt="2022-02-14T10:47:54.190" v="5104" actId="26606"/>
          <ac:spMkLst>
            <pc:docMk/>
            <pc:sldMk cId="782385677" sldId="256"/>
            <ac:spMk id="13" creationId="{D4331EE8-85A4-4588-8D9E-70E534D477DB}"/>
          </ac:spMkLst>
        </pc:spChg>
        <pc:spChg chg="add">
          <ac:chgData name="Ala-Ketola Sofia" userId="4534bbec-13db-43db-a8ff-97d061265dfb" providerId="ADAL" clId="{9E94A899-8A32-4EE8-B74A-2B983DD28C0C}" dt="2022-02-14T10:47:54.190" v="5104" actId="26606"/>
          <ac:spMkLst>
            <pc:docMk/>
            <pc:sldMk cId="782385677" sldId="256"/>
            <ac:spMk id="15" creationId="{49D6C862-61CC-4B46-8080-96583D653BAB}"/>
          </ac:spMkLst>
        </pc:spChg>
        <pc:spChg chg="add">
          <ac:chgData name="Ala-Ketola Sofia" userId="4534bbec-13db-43db-a8ff-97d061265dfb" providerId="ADAL" clId="{9E94A899-8A32-4EE8-B74A-2B983DD28C0C}" dt="2022-02-14T10:47:54.190" v="5104" actId="26606"/>
          <ac:spMkLst>
            <pc:docMk/>
            <pc:sldMk cId="782385677" sldId="256"/>
            <ac:spMk id="17" creationId="{E37EECFC-A684-4391-AE85-4CDAF5565F61}"/>
          </ac:spMkLst>
        </pc:spChg>
        <pc:picChg chg="add mod">
          <ac:chgData name="Ala-Ketola Sofia" userId="4534bbec-13db-43db-a8ff-97d061265dfb" providerId="ADAL" clId="{9E94A899-8A32-4EE8-B74A-2B983DD28C0C}" dt="2022-02-21T16:48:25.897" v="16786" actId="14100"/>
          <ac:picMkLst>
            <pc:docMk/>
            <pc:sldMk cId="782385677" sldId="256"/>
            <ac:picMk id="4" creationId="{3C74182F-70EC-4ECA-8961-F1039DA8A8CF}"/>
          </ac:picMkLst>
        </pc:picChg>
      </pc:sldChg>
      <pc:sldChg chg="modSp new del mod">
        <pc:chgData name="Ala-Ketola Sofia" userId="4534bbec-13db-43db-a8ff-97d061265dfb" providerId="ADAL" clId="{9E94A899-8A32-4EE8-B74A-2B983DD28C0C}" dt="2022-02-20T10:49:53.055" v="6042" actId="2696"/>
        <pc:sldMkLst>
          <pc:docMk/>
          <pc:sldMk cId="2488828643" sldId="257"/>
        </pc:sldMkLst>
        <pc:spChg chg="mod">
          <ac:chgData name="Ala-Ketola Sofia" userId="4534bbec-13db-43db-a8ff-97d061265dfb" providerId="ADAL" clId="{9E94A899-8A32-4EE8-B74A-2B983DD28C0C}" dt="2022-02-14T10:49:22.399" v="5159" actId="20577"/>
          <ac:spMkLst>
            <pc:docMk/>
            <pc:sldMk cId="2488828643" sldId="257"/>
            <ac:spMk id="2" creationId="{8BEB26D8-1AC2-48C2-9C51-FE83C103B3CC}"/>
          </ac:spMkLst>
        </pc:spChg>
        <pc:spChg chg="mod">
          <ac:chgData name="Ala-Ketola Sofia" userId="4534bbec-13db-43db-a8ff-97d061265dfb" providerId="ADAL" clId="{9E94A899-8A32-4EE8-B74A-2B983DD28C0C}" dt="2022-02-02T14:39:45.923" v="166" actId="20577"/>
          <ac:spMkLst>
            <pc:docMk/>
            <pc:sldMk cId="2488828643" sldId="257"/>
            <ac:spMk id="3" creationId="{DE85ECEC-4D84-4F27-87C7-DF60F979A1FC}"/>
          </ac:spMkLst>
        </pc:spChg>
      </pc:sldChg>
      <pc:sldChg chg="addSp modSp new mod setBg">
        <pc:chgData name="Ala-Ketola Sofia" userId="4534bbec-13db-43db-a8ff-97d061265dfb" providerId="ADAL" clId="{9E94A899-8A32-4EE8-B74A-2B983DD28C0C}" dt="2022-02-20T11:43:38.747" v="8496" actId="5793"/>
        <pc:sldMkLst>
          <pc:docMk/>
          <pc:sldMk cId="2024539156" sldId="258"/>
        </pc:sldMkLst>
        <pc:spChg chg="mod">
          <ac:chgData name="Ala-Ketola Sofia" userId="4534bbec-13db-43db-a8ff-97d061265dfb" providerId="ADAL" clId="{9E94A899-8A32-4EE8-B74A-2B983DD28C0C}" dt="2022-02-18T16:42:16.693" v="6014" actId="1076"/>
          <ac:spMkLst>
            <pc:docMk/>
            <pc:sldMk cId="2024539156" sldId="258"/>
            <ac:spMk id="2" creationId="{E28B0D7F-BDAD-46F5-A919-9CD4C9F68401}"/>
          </ac:spMkLst>
        </pc:spChg>
        <pc:spChg chg="mod">
          <ac:chgData name="Ala-Ketola Sofia" userId="4534bbec-13db-43db-a8ff-97d061265dfb" providerId="ADAL" clId="{9E94A899-8A32-4EE8-B74A-2B983DD28C0C}" dt="2022-02-20T11:43:38.747" v="8496" actId="5793"/>
          <ac:spMkLst>
            <pc:docMk/>
            <pc:sldMk cId="2024539156" sldId="258"/>
            <ac:spMk id="3" creationId="{CA2E67B8-B90D-4B87-BA66-CCDE6C5C1EC6}"/>
          </ac:spMkLst>
        </pc:spChg>
        <pc:spChg chg="add">
          <ac:chgData name="Ala-Ketola Sofia" userId="4534bbec-13db-43db-a8ff-97d061265dfb" providerId="ADAL" clId="{9E94A899-8A32-4EE8-B74A-2B983DD28C0C}" dt="2022-02-14T10:48:20.525" v="5110" actId="26606"/>
          <ac:spMkLst>
            <pc:docMk/>
            <pc:sldMk cId="2024539156" sldId="258"/>
            <ac:spMk id="8" creationId="{09588DA8-065E-4F6F-8EFD-43104AB2E0CF}"/>
          </ac:spMkLst>
        </pc:spChg>
        <pc:spChg chg="add">
          <ac:chgData name="Ala-Ketola Sofia" userId="4534bbec-13db-43db-a8ff-97d061265dfb" providerId="ADAL" clId="{9E94A899-8A32-4EE8-B74A-2B983DD28C0C}" dt="2022-02-14T10:48:20.525" v="5110" actId="26606"/>
          <ac:spMkLst>
            <pc:docMk/>
            <pc:sldMk cId="2024539156" sldId="258"/>
            <ac:spMk id="10" creationId="{C4285719-470E-454C-AF62-8323075F1F5B}"/>
          </ac:spMkLst>
        </pc:spChg>
        <pc:spChg chg="add">
          <ac:chgData name="Ala-Ketola Sofia" userId="4534bbec-13db-43db-a8ff-97d061265dfb" providerId="ADAL" clId="{9E94A899-8A32-4EE8-B74A-2B983DD28C0C}" dt="2022-02-14T10:48:20.525" v="5110" actId="26606"/>
          <ac:spMkLst>
            <pc:docMk/>
            <pc:sldMk cId="2024539156" sldId="258"/>
            <ac:spMk id="12" creationId="{CD9FE4EF-C4D8-49A0-B2FF-81D8DB7D8A24}"/>
          </ac:spMkLst>
        </pc:spChg>
        <pc:spChg chg="add">
          <ac:chgData name="Ala-Ketola Sofia" userId="4534bbec-13db-43db-a8ff-97d061265dfb" providerId="ADAL" clId="{9E94A899-8A32-4EE8-B74A-2B983DD28C0C}" dt="2022-02-14T10:48:20.525" v="5110" actId="26606"/>
          <ac:spMkLst>
            <pc:docMk/>
            <pc:sldMk cId="2024539156" sldId="258"/>
            <ac:spMk id="14" creationId="{4300840D-0A0B-4512-BACA-B439D5B9C57C}"/>
          </ac:spMkLst>
        </pc:spChg>
        <pc:spChg chg="add">
          <ac:chgData name="Ala-Ketola Sofia" userId="4534bbec-13db-43db-a8ff-97d061265dfb" providerId="ADAL" clId="{9E94A899-8A32-4EE8-B74A-2B983DD28C0C}" dt="2022-02-14T10:48:20.525" v="5110" actId="26606"/>
          <ac:spMkLst>
            <pc:docMk/>
            <pc:sldMk cId="2024539156" sldId="258"/>
            <ac:spMk id="16" creationId="{D2B78728-A580-49A7-84F9-6EF6F583ADE0}"/>
          </ac:spMkLst>
        </pc:spChg>
        <pc:spChg chg="add">
          <ac:chgData name="Ala-Ketola Sofia" userId="4534bbec-13db-43db-a8ff-97d061265dfb" providerId="ADAL" clId="{9E94A899-8A32-4EE8-B74A-2B983DD28C0C}" dt="2022-02-14T10:48:20.525" v="5110" actId="26606"/>
          <ac:spMkLst>
            <pc:docMk/>
            <pc:sldMk cId="2024539156" sldId="258"/>
            <ac:spMk id="18" creationId="{38FAA1A1-D861-433F-88FA-1E9D6FD31D11}"/>
          </ac:spMkLst>
        </pc:spChg>
        <pc:spChg chg="add">
          <ac:chgData name="Ala-Ketola Sofia" userId="4534bbec-13db-43db-a8ff-97d061265dfb" providerId="ADAL" clId="{9E94A899-8A32-4EE8-B74A-2B983DD28C0C}" dt="2022-02-14T10:48:20.525" v="5110" actId="26606"/>
          <ac:spMkLst>
            <pc:docMk/>
            <pc:sldMk cId="2024539156" sldId="258"/>
            <ac:spMk id="20" creationId="{8D71EDA1-87BF-4D5D-AB79-F346FD19278A}"/>
          </ac:spMkLst>
        </pc:spChg>
      </pc:sldChg>
      <pc:sldChg chg="addSp delSp modSp new mod setBg">
        <pc:chgData name="Ala-Ketola Sofia" userId="4534bbec-13db-43db-a8ff-97d061265dfb" providerId="ADAL" clId="{9E94A899-8A32-4EE8-B74A-2B983DD28C0C}" dt="2022-02-20T16:56:07.301" v="12064" actId="790"/>
        <pc:sldMkLst>
          <pc:docMk/>
          <pc:sldMk cId="4272988557" sldId="259"/>
        </pc:sldMkLst>
        <pc:spChg chg="mod">
          <ac:chgData name="Ala-Ketola Sofia" userId="4534bbec-13db-43db-a8ff-97d061265dfb" providerId="ADAL" clId="{9E94A899-8A32-4EE8-B74A-2B983DD28C0C}" dt="2022-02-18T16:42:28.165" v="6015" actId="2711"/>
          <ac:spMkLst>
            <pc:docMk/>
            <pc:sldMk cId="4272988557" sldId="259"/>
            <ac:spMk id="2" creationId="{8C4143E4-EDC9-4555-8B98-E72393B453E2}"/>
          </ac:spMkLst>
        </pc:spChg>
        <pc:spChg chg="mod">
          <ac:chgData name="Ala-Ketola Sofia" userId="4534bbec-13db-43db-a8ff-97d061265dfb" providerId="ADAL" clId="{9E94A899-8A32-4EE8-B74A-2B983DD28C0C}" dt="2022-02-20T16:56:07.301" v="12064" actId="790"/>
          <ac:spMkLst>
            <pc:docMk/>
            <pc:sldMk cId="4272988557" sldId="259"/>
            <ac:spMk id="3" creationId="{7C5E7287-9F3D-4E80-9E74-7B061679E36F}"/>
          </ac:spMkLst>
        </pc:spChg>
        <pc:spChg chg="del">
          <ac:chgData name="Ala-Ketola Sofia" userId="4534bbec-13db-43db-a8ff-97d061265dfb" providerId="ADAL" clId="{9E94A899-8A32-4EE8-B74A-2B983DD28C0C}" dt="2022-02-09T09:30:51.838" v="379" actId="478"/>
          <ac:spMkLst>
            <pc:docMk/>
            <pc:sldMk cId="4272988557" sldId="259"/>
            <ac:spMk id="3" creationId="{ECE25713-8BB3-4EFB-97D0-B6E0F0B901B9}"/>
          </ac:spMkLst>
        </pc:spChg>
        <pc:spChg chg="add del">
          <ac:chgData name="Ala-Ketola Sofia" userId="4534bbec-13db-43db-a8ff-97d061265dfb" providerId="ADAL" clId="{9E94A899-8A32-4EE8-B74A-2B983DD28C0C}" dt="2022-02-14T10:47:43.359" v="5103" actId="26606"/>
          <ac:spMkLst>
            <pc:docMk/>
            <pc:sldMk cId="4272988557" sldId="259"/>
            <ac:spMk id="7" creationId="{6F5A5072-7B47-4D32-B52A-4EBBF590B8A5}"/>
          </ac:spMkLst>
        </pc:spChg>
        <pc:spChg chg="add del">
          <ac:chgData name="Ala-Ketola Sofia" userId="4534bbec-13db-43db-a8ff-97d061265dfb" providerId="ADAL" clId="{9E94A899-8A32-4EE8-B74A-2B983DD28C0C}" dt="2022-02-14T10:47:43.359" v="5103" actId="26606"/>
          <ac:spMkLst>
            <pc:docMk/>
            <pc:sldMk cId="4272988557" sldId="259"/>
            <ac:spMk id="9" creationId="{9715DAF0-AE1B-46C9-8A6B-DB2AA05AB91D}"/>
          </ac:spMkLst>
        </pc:spChg>
        <pc:spChg chg="add del">
          <ac:chgData name="Ala-Ketola Sofia" userId="4534bbec-13db-43db-a8ff-97d061265dfb" providerId="ADAL" clId="{9E94A899-8A32-4EE8-B74A-2B983DD28C0C}" dt="2022-02-14T10:47:43.359" v="5103" actId="26606"/>
          <ac:spMkLst>
            <pc:docMk/>
            <pc:sldMk cId="4272988557" sldId="259"/>
            <ac:spMk id="11" creationId="{6016219D-510E-4184-9090-6D5578A87BD1}"/>
          </ac:spMkLst>
        </pc:spChg>
        <pc:spChg chg="add del">
          <ac:chgData name="Ala-Ketola Sofia" userId="4534bbec-13db-43db-a8ff-97d061265dfb" providerId="ADAL" clId="{9E94A899-8A32-4EE8-B74A-2B983DD28C0C}" dt="2022-02-14T10:47:43.359" v="5103" actId="26606"/>
          <ac:spMkLst>
            <pc:docMk/>
            <pc:sldMk cId="4272988557" sldId="259"/>
            <ac:spMk id="13" creationId="{AFF4A713-7B75-4B21-90D7-5AB19547C728}"/>
          </ac:spMkLst>
        </pc:spChg>
        <pc:spChg chg="add del">
          <ac:chgData name="Ala-Ketola Sofia" userId="4534bbec-13db-43db-a8ff-97d061265dfb" providerId="ADAL" clId="{9E94A899-8A32-4EE8-B74A-2B983DD28C0C}" dt="2022-02-14T10:47:43.359" v="5103" actId="26606"/>
          <ac:spMkLst>
            <pc:docMk/>
            <pc:sldMk cId="4272988557" sldId="259"/>
            <ac:spMk id="15" creationId="{DC631C0B-6DA6-4E57-8231-CE32B3434A7E}"/>
          </ac:spMkLst>
        </pc:spChg>
        <pc:spChg chg="add del">
          <ac:chgData name="Ala-Ketola Sofia" userId="4534bbec-13db-43db-a8ff-97d061265dfb" providerId="ADAL" clId="{9E94A899-8A32-4EE8-B74A-2B983DD28C0C}" dt="2022-02-14T10:47:43.359" v="5103" actId="26606"/>
          <ac:spMkLst>
            <pc:docMk/>
            <pc:sldMk cId="4272988557" sldId="259"/>
            <ac:spMk id="17" creationId="{C29501E6-A978-4A61-9689-9085AF97A53A}"/>
          </ac:spMkLst>
        </pc:spChg>
        <pc:spChg chg="add">
          <ac:chgData name="Ala-Ketola Sofia" userId="4534bbec-13db-43db-a8ff-97d061265dfb" providerId="ADAL" clId="{9E94A899-8A32-4EE8-B74A-2B983DD28C0C}" dt="2022-02-14T10:47:43.359" v="5103" actId="26606"/>
          <ac:spMkLst>
            <pc:docMk/>
            <pc:sldMk cId="4272988557" sldId="259"/>
            <ac:spMk id="22" creationId="{0E30439A-8A5B-46EC-8283-9B6B031D40D0}"/>
          </ac:spMkLst>
        </pc:spChg>
        <pc:spChg chg="add">
          <ac:chgData name="Ala-Ketola Sofia" userId="4534bbec-13db-43db-a8ff-97d061265dfb" providerId="ADAL" clId="{9E94A899-8A32-4EE8-B74A-2B983DD28C0C}" dt="2022-02-14T10:47:43.359" v="5103" actId="26606"/>
          <ac:spMkLst>
            <pc:docMk/>
            <pc:sldMk cId="4272988557" sldId="259"/>
            <ac:spMk id="24" creationId="{5CEAD642-85CF-4750-8432-7C80C901F001}"/>
          </ac:spMkLst>
        </pc:spChg>
        <pc:spChg chg="add">
          <ac:chgData name="Ala-Ketola Sofia" userId="4534bbec-13db-43db-a8ff-97d061265dfb" providerId="ADAL" clId="{9E94A899-8A32-4EE8-B74A-2B983DD28C0C}" dt="2022-02-14T10:47:43.359" v="5103" actId="26606"/>
          <ac:spMkLst>
            <pc:docMk/>
            <pc:sldMk cId="4272988557" sldId="259"/>
            <ac:spMk id="26" creationId="{FA33EEAE-15D5-4119-8C1E-89D943F911EF}"/>
          </ac:spMkLst>
        </pc:spChg>
        <pc:spChg chg="add">
          <ac:chgData name="Ala-Ketola Sofia" userId="4534bbec-13db-43db-a8ff-97d061265dfb" providerId="ADAL" clId="{9E94A899-8A32-4EE8-B74A-2B983DD28C0C}" dt="2022-02-14T10:47:43.359" v="5103" actId="26606"/>
          <ac:spMkLst>
            <pc:docMk/>
            <pc:sldMk cId="4272988557" sldId="259"/>
            <ac:spMk id="28" creationId="{730D8B3B-9B80-4025-B934-26DC7D7CD231}"/>
          </ac:spMkLst>
        </pc:spChg>
        <pc:spChg chg="add">
          <ac:chgData name="Ala-Ketola Sofia" userId="4534bbec-13db-43db-a8ff-97d061265dfb" providerId="ADAL" clId="{9E94A899-8A32-4EE8-B74A-2B983DD28C0C}" dt="2022-02-14T10:47:43.359" v="5103" actId="26606"/>
          <ac:spMkLst>
            <pc:docMk/>
            <pc:sldMk cId="4272988557" sldId="259"/>
            <ac:spMk id="30" creationId="{B5A1B09C-1565-46F8-B70F-621C5EB48A09}"/>
          </ac:spMkLst>
        </pc:spChg>
        <pc:spChg chg="add">
          <ac:chgData name="Ala-Ketola Sofia" userId="4534bbec-13db-43db-a8ff-97d061265dfb" providerId="ADAL" clId="{9E94A899-8A32-4EE8-B74A-2B983DD28C0C}" dt="2022-02-14T10:47:43.359" v="5103" actId="26606"/>
          <ac:spMkLst>
            <pc:docMk/>
            <pc:sldMk cId="4272988557" sldId="259"/>
            <ac:spMk id="32" creationId="{8C516CC8-80AC-446C-A56E-9F54B7210402}"/>
          </ac:spMkLst>
        </pc:spChg>
        <pc:spChg chg="add">
          <ac:chgData name="Ala-Ketola Sofia" userId="4534bbec-13db-43db-a8ff-97d061265dfb" providerId="ADAL" clId="{9E94A899-8A32-4EE8-B74A-2B983DD28C0C}" dt="2022-02-14T10:47:43.359" v="5103" actId="26606"/>
          <ac:spMkLst>
            <pc:docMk/>
            <pc:sldMk cId="4272988557" sldId="259"/>
            <ac:spMk id="34" creationId="{53947E58-F088-49F1-A3D1-DEA690192E84}"/>
          </ac:spMkLst>
        </pc:spChg>
      </pc:sldChg>
      <pc:sldChg chg="addSp delSp modSp new mod">
        <pc:chgData name="Ala-Ketola Sofia" userId="4534bbec-13db-43db-a8ff-97d061265dfb" providerId="ADAL" clId="{9E94A899-8A32-4EE8-B74A-2B983DD28C0C}" dt="2022-02-21T15:59:53.993" v="16592" actId="13926"/>
        <pc:sldMkLst>
          <pc:docMk/>
          <pc:sldMk cId="3876167027" sldId="260"/>
        </pc:sldMkLst>
        <pc:spChg chg="mod">
          <ac:chgData name="Ala-Ketola Sofia" userId="4534bbec-13db-43db-a8ff-97d061265dfb" providerId="ADAL" clId="{9E94A899-8A32-4EE8-B74A-2B983DD28C0C}" dt="2022-02-20T12:33:27.461" v="10591" actId="1076"/>
          <ac:spMkLst>
            <pc:docMk/>
            <pc:sldMk cId="3876167027" sldId="260"/>
            <ac:spMk id="2" creationId="{AB3E9C20-B6BE-4FF1-89D5-CFBDA0E70543}"/>
          </ac:spMkLst>
        </pc:spChg>
        <pc:spChg chg="mod">
          <ac:chgData name="Ala-Ketola Sofia" userId="4534bbec-13db-43db-a8ff-97d061265dfb" providerId="ADAL" clId="{9E94A899-8A32-4EE8-B74A-2B983DD28C0C}" dt="2022-02-21T15:59:53.993" v="16592" actId="13926"/>
          <ac:spMkLst>
            <pc:docMk/>
            <pc:sldMk cId="3876167027" sldId="260"/>
            <ac:spMk id="3" creationId="{7C7901E0-1723-419C-AC6E-5458EF5BA73D}"/>
          </ac:spMkLst>
        </pc:spChg>
        <pc:spChg chg="mod">
          <ac:chgData name="Ala-Ketola Sofia" userId="4534bbec-13db-43db-a8ff-97d061265dfb" providerId="ADAL" clId="{9E94A899-8A32-4EE8-B74A-2B983DD28C0C}" dt="2022-02-09T09:32:39.774" v="393"/>
          <ac:spMkLst>
            <pc:docMk/>
            <pc:sldMk cId="3876167027" sldId="260"/>
            <ac:spMk id="5" creationId="{50D08A00-D5E9-4F03-AB5F-AEF27932260C}"/>
          </ac:spMkLst>
        </pc:spChg>
        <pc:spChg chg="add mod">
          <ac:chgData name="Ala-Ketola Sofia" userId="4534bbec-13db-43db-a8ff-97d061265dfb" providerId="ADAL" clId="{9E94A899-8A32-4EE8-B74A-2B983DD28C0C}" dt="2022-02-20T17:10:00.403" v="12454" actId="1076"/>
          <ac:spMkLst>
            <pc:docMk/>
            <pc:sldMk cId="3876167027" sldId="260"/>
            <ac:spMk id="6" creationId="{BE8B12B8-A390-4990-9E45-718731B1F87E}"/>
          </ac:spMkLst>
        </pc:spChg>
        <pc:spChg chg="add del mod">
          <ac:chgData name="Ala-Ketola Sofia" userId="4534bbec-13db-43db-a8ff-97d061265dfb" providerId="ADAL" clId="{9E94A899-8A32-4EE8-B74A-2B983DD28C0C}" dt="2022-02-18T16:23:26.901" v="5745" actId="478"/>
          <ac:spMkLst>
            <pc:docMk/>
            <pc:sldMk cId="3876167027" sldId="260"/>
            <ac:spMk id="13" creationId="{84C8201F-4B5C-4031-83C9-91D8BA71C536}"/>
          </ac:spMkLst>
        </pc:spChg>
        <pc:spChg chg="add mod">
          <ac:chgData name="Ala-Ketola Sofia" userId="4534bbec-13db-43db-a8ff-97d061265dfb" providerId="ADAL" clId="{9E94A899-8A32-4EE8-B74A-2B983DD28C0C}" dt="2022-02-20T17:10:07.522" v="12455" actId="1076"/>
          <ac:spMkLst>
            <pc:docMk/>
            <pc:sldMk cId="3876167027" sldId="260"/>
            <ac:spMk id="14" creationId="{56F481EA-88E5-4F12-82CA-7D159CD48808}"/>
          </ac:spMkLst>
        </pc:spChg>
        <pc:grpChg chg="add del mod">
          <ac:chgData name="Ala-Ketola Sofia" userId="4534bbec-13db-43db-a8ff-97d061265dfb" providerId="ADAL" clId="{9E94A899-8A32-4EE8-B74A-2B983DD28C0C}" dt="2022-02-18T16:23:25.235" v="5744" actId="478"/>
          <ac:grpSpMkLst>
            <pc:docMk/>
            <pc:sldMk cId="3876167027" sldId="260"/>
            <ac:grpSpMk id="4" creationId="{64F50C9F-22B1-4E59-BDEC-50EA367387F8}"/>
          </ac:grpSpMkLst>
        </pc:grpChg>
        <pc:grpChg chg="mod">
          <ac:chgData name="Ala-Ketola Sofia" userId="4534bbec-13db-43db-a8ff-97d061265dfb" providerId="ADAL" clId="{9E94A899-8A32-4EE8-B74A-2B983DD28C0C}" dt="2022-02-09T09:32:39.774" v="393"/>
          <ac:grpSpMkLst>
            <pc:docMk/>
            <pc:sldMk cId="3876167027" sldId="260"/>
            <ac:grpSpMk id="6" creationId="{94726909-43AB-48FD-975A-ECB03799CD4A}"/>
          </ac:grpSpMkLst>
        </pc:grpChg>
        <pc:graphicFrameChg chg="add del mod">
          <ac:chgData name="Ala-Ketola Sofia" userId="4534bbec-13db-43db-a8ff-97d061265dfb" providerId="ADAL" clId="{9E94A899-8A32-4EE8-B74A-2B983DD28C0C}" dt="2022-02-20T12:29:45.325" v="10552" actId="478"/>
          <ac:graphicFrameMkLst>
            <pc:docMk/>
            <pc:sldMk cId="3876167027" sldId="260"/>
            <ac:graphicFrameMk id="7" creationId="{1393D7B5-5265-43AD-BE68-2B68213FCD1C}"/>
          </ac:graphicFrameMkLst>
        </pc:graphicFrameChg>
        <pc:graphicFrameChg chg="add del mod">
          <ac:chgData name="Ala-Ketola Sofia" userId="4534bbec-13db-43db-a8ff-97d061265dfb" providerId="ADAL" clId="{9E94A899-8A32-4EE8-B74A-2B983DD28C0C}" dt="2022-02-20T12:30:14.865" v="10555" actId="478"/>
          <ac:graphicFrameMkLst>
            <pc:docMk/>
            <pc:sldMk cId="3876167027" sldId="260"/>
            <ac:graphicFrameMk id="8" creationId="{1393D7B5-5265-43AD-BE68-2B68213FCD1C}"/>
          </ac:graphicFrameMkLst>
        </pc:graphicFrameChg>
        <pc:graphicFrameChg chg="add mod">
          <ac:chgData name="Ala-Ketola Sofia" userId="4534bbec-13db-43db-a8ff-97d061265dfb" providerId="ADAL" clId="{9E94A899-8A32-4EE8-B74A-2B983DD28C0C}" dt="2022-02-20T11:53:28.213" v="9581" actId="1076"/>
          <ac:graphicFrameMkLst>
            <pc:docMk/>
            <pc:sldMk cId="3876167027" sldId="260"/>
            <ac:graphicFrameMk id="15" creationId="{8503C062-20E2-4374-AB9D-05684DD38BB4}"/>
          </ac:graphicFrameMkLst>
        </pc:graphicFrameChg>
        <pc:picChg chg="mod">
          <ac:chgData name="Ala-Ketola Sofia" userId="4534bbec-13db-43db-a8ff-97d061265dfb" providerId="ADAL" clId="{9E94A899-8A32-4EE8-B74A-2B983DD28C0C}" dt="2022-02-09T09:32:39.774" v="393"/>
          <ac:picMkLst>
            <pc:docMk/>
            <pc:sldMk cId="3876167027" sldId="260"/>
            <ac:picMk id="7" creationId="{4A22274C-E7C6-4E65-B51D-083B7F1EE985}"/>
          </ac:picMkLst>
        </pc:picChg>
        <pc:picChg chg="mod">
          <ac:chgData name="Ala-Ketola Sofia" userId="4534bbec-13db-43db-a8ff-97d061265dfb" providerId="ADAL" clId="{9E94A899-8A32-4EE8-B74A-2B983DD28C0C}" dt="2022-02-09T09:32:39.774" v="393"/>
          <ac:picMkLst>
            <pc:docMk/>
            <pc:sldMk cId="3876167027" sldId="260"/>
            <ac:picMk id="8" creationId="{5A6612B8-0B17-4C60-B97D-D0C916C87907}"/>
          </ac:picMkLst>
        </pc:picChg>
        <pc:picChg chg="add del mod">
          <ac:chgData name="Ala-Ketola Sofia" userId="4534bbec-13db-43db-a8ff-97d061265dfb" providerId="ADAL" clId="{9E94A899-8A32-4EE8-B74A-2B983DD28C0C}" dt="2022-02-09T10:02:04.041" v="715" actId="478"/>
          <ac:picMkLst>
            <pc:docMk/>
            <pc:sldMk cId="3876167027" sldId="260"/>
            <ac:picMk id="9" creationId="{93E4FC1D-CEBA-4CBF-BDD1-AFF24F83451E}"/>
          </ac:picMkLst>
        </pc:picChg>
        <pc:picChg chg="add del mod">
          <ac:chgData name="Ala-Ketola Sofia" userId="4534bbec-13db-43db-a8ff-97d061265dfb" providerId="ADAL" clId="{9E94A899-8A32-4EE8-B74A-2B983DD28C0C}" dt="2022-02-18T16:40:32.603" v="5983" actId="478"/>
          <ac:picMkLst>
            <pc:docMk/>
            <pc:sldMk cId="3876167027" sldId="260"/>
            <ac:picMk id="11" creationId="{6A96C017-832C-46FA-9C2E-E099A6E2CA01}"/>
          </ac:picMkLst>
        </pc:picChg>
        <pc:picChg chg="add del mod">
          <ac:chgData name="Ala-Ketola Sofia" userId="4534bbec-13db-43db-a8ff-97d061265dfb" providerId="ADAL" clId="{9E94A899-8A32-4EE8-B74A-2B983DD28C0C}" dt="2022-02-18T16:23:24.412" v="5743" actId="478"/>
          <ac:picMkLst>
            <pc:docMk/>
            <pc:sldMk cId="3876167027" sldId="260"/>
            <ac:picMk id="12" creationId="{FAC5B93B-5F31-440B-8B63-D0B2DB16ED64}"/>
          </ac:picMkLst>
        </pc:picChg>
      </pc:sldChg>
      <pc:sldChg chg="addSp delSp modSp new mod modCm">
        <pc:chgData name="Ala-Ketola Sofia" userId="4534bbec-13db-43db-a8ff-97d061265dfb" providerId="ADAL" clId="{9E94A899-8A32-4EE8-B74A-2B983DD28C0C}" dt="2022-02-20T17:17:38.916" v="12738" actId="1076"/>
        <pc:sldMkLst>
          <pc:docMk/>
          <pc:sldMk cId="1880486104" sldId="261"/>
        </pc:sldMkLst>
        <pc:spChg chg="mod">
          <ac:chgData name="Ala-Ketola Sofia" userId="4534bbec-13db-43db-a8ff-97d061265dfb" providerId="ADAL" clId="{9E94A899-8A32-4EE8-B74A-2B983DD28C0C}" dt="2022-02-18T16:42:37.747" v="6017" actId="207"/>
          <ac:spMkLst>
            <pc:docMk/>
            <pc:sldMk cId="1880486104" sldId="261"/>
            <ac:spMk id="2" creationId="{69F886C3-4288-4A02-9A4C-4506EC4DF524}"/>
          </ac:spMkLst>
        </pc:spChg>
        <pc:spChg chg="del">
          <ac:chgData name="Ala-Ketola Sofia" userId="4534bbec-13db-43db-a8ff-97d061265dfb" providerId="ADAL" clId="{9E94A899-8A32-4EE8-B74A-2B983DD28C0C}" dt="2022-02-14T09:17:54.771" v="1925" actId="478"/>
          <ac:spMkLst>
            <pc:docMk/>
            <pc:sldMk cId="1880486104" sldId="261"/>
            <ac:spMk id="3" creationId="{520D15FA-593F-428F-B42D-42A646385D8A}"/>
          </ac:spMkLst>
        </pc:spChg>
        <pc:spChg chg="add mod">
          <ac:chgData name="Ala-Ketola Sofia" userId="4534bbec-13db-43db-a8ff-97d061265dfb" providerId="ADAL" clId="{9E94A899-8A32-4EE8-B74A-2B983DD28C0C}" dt="2022-02-20T17:17:38.916" v="12738" actId="1076"/>
          <ac:spMkLst>
            <pc:docMk/>
            <pc:sldMk cId="1880486104" sldId="261"/>
            <ac:spMk id="6" creationId="{D50349DD-730F-42F0-B27F-09A9C632AA08}"/>
          </ac:spMkLst>
        </pc:spChg>
        <pc:spChg chg="add mod">
          <ac:chgData name="Ala-Ketola Sofia" userId="4534bbec-13db-43db-a8ff-97d061265dfb" providerId="ADAL" clId="{9E94A899-8A32-4EE8-B74A-2B983DD28C0C}" dt="2022-02-20T17:16:55.190" v="12718" actId="242"/>
          <ac:spMkLst>
            <pc:docMk/>
            <pc:sldMk cId="1880486104" sldId="261"/>
            <ac:spMk id="9" creationId="{34C37F7A-927C-409C-AF4D-596BB57640A3}"/>
          </ac:spMkLst>
        </pc:spChg>
        <pc:graphicFrameChg chg="add del mod">
          <ac:chgData name="Ala-Ketola Sofia" userId="4534bbec-13db-43db-a8ff-97d061265dfb" providerId="ADAL" clId="{9E94A899-8A32-4EE8-B74A-2B983DD28C0C}" dt="2022-02-14T09:30:57.158" v="2461" actId="478"/>
          <ac:graphicFrameMkLst>
            <pc:docMk/>
            <pc:sldMk cId="1880486104" sldId="261"/>
            <ac:graphicFrameMk id="4" creationId="{1393D7B5-5265-43AD-BE68-2B68213FCD1C}"/>
          </ac:graphicFrameMkLst>
        </pc:graphicFrameChg>
        <pc:graphicFrameChg chg="add del mod">
          <ac:chgData name="Ala-Ketola Sofia" userId="4534bbec-13db-43db-a8ff-97d061265dfb" providerId="ADAL" clId="{9E94A899-8A32-4EE8-B74A-2B983DD28C0C}" dt="2022-02-14T09:29:24.579" v="2430" actId="478"/>
          <ac:graphicFrameMkLst>
            <pc:docMk/>
            <pc:sldMk cId="1880486104" sldId="261"/>
            <ac:graphicFrameMk id="7" creationId="{99175D92-BE54-4A40-894A-A018A847F94A}"/>
          </ac:graphicFrameMkLst>
        </pc:graphicFrameChg>
        <pc:graphicFrameChg chg="add mod">
          <ac:chgData name="Ala-Ketola Sofia" userId="4534bbec-13db-43db-a8ff-97d061265dfb" providerId="ADAL" clId="{9E94A899-8A32-4EE8-B74A-2B983DD28C0C}" dt="2022-02-20T17:10:56.851" v="12462" actId="403"/>
          <ac:graphicFrameMkLst>
            <pc:docMk/>
            <pc:sldMk cId="1880486104" sldId="261"/>
            <ac:graphicFrameMk id="7" creationId="{A6E16D4A-E213-4CA9-8793-73ADA16FA2E6}"/>
          </ac:graphicFrameMkLst>
        </pc:graphicFrameChg>
        <pc:graphicFrameChg chg="add del mod">
          <ac:chgData name="Ala-Ketola Sofia" userId="4534bbec-13db-43db-a8ff-97d061265dfb" providerId="ADAL" clId="{9E94A899-8A32-4EE8-B74A-2B983DD28C0C}" dt="2022-02-20T11:06:05.046" v="6271" actId="478"/>
          <ac:graphicFrameMkLst>
            <pc:docMk/>
            <pc:sldMk cId="1880486104" sldId="261"/>
            <ac:graphicFrameMk id="8" creationId="{99175D92-BE54-4A40-894A-A018A847F94A}"/>
          </ac:graphicFrameMkLst>
        </pc:graphicFrameChg>
        <pc:graphicFrameChg chg="add del mod">
          <ac:chgData name="Ala-Ketola Sofia" userId="4534bbec-13db-43db-a8ff-97d061265dfb" providerId="ADAL" clId="{9E94A899-8A32-4EE8-B74A-2B983DD28C0C}" dt="2022-02-14T10:24:37.348" v="4305" actId="478"/>
          <ac:graphicFrameMkLst>
            <pc:docMk/>
            <pc:sldMk cId="1880486104" sldId="261"/>
            <ac:graphicFrameMk id="9" creationId="{1393D7B5-5265-43AD-BE68-2B68213FCD1C}"/>
          </ac:graphicFrameMkLst>
        </pc:graphicFrameChg>
        <pc:graphicFrameChg chg="add mod">
          <ac:chgData name="Ala-Ketola Sofia" userId="4534bbec-13db-43db-a8ff-97d061265dfb" providerId="ADAL" clId="{9E94A899-8A32-4EE8-B74A-2B983DD28C0C}" dt="2022-02-20T17:17:13.863" v="12724" actId="403"/>
          <ac:graphicFrameMkLst>
            <pc:docMk/>
            <pc:sldMk cId="1880486104" sldId="261"/>
            <ac:graphicFrameMk id="10" creationId="{1393D7B5-5265-43AD-BE68-2B68213FCD1C}"/>
          </ac:graphicFrameMkLst>
        </pc:graphicFrameChg>
        <pc:picChg chg="add del mod">
          <ac:chgData name="Ala-Ketola Sofia" userId="4534bbec-13db-43db-a8ff-97d061265dfb" providerId="ADAL" clId="{9E94A899-8A32-4EE8-B74A-2B983DD28C0C}" dt="2022-02-14T09:22:47.306" v="1933" actId="478"/>
          <ac:picMkLst>
            <pc:docMk/>
            <pc:sldMk cId="1880486104" sldId="261"/>
            <ac:picMk id="1025" creationId="{3EF90920-EA6D-40DB-A306-CC97D70FB880}"/>
          </ac:picMkLst>
        </pc:picChg>
      </pc:sldChg>
      <pc:sldChg chg="addSp delSp modSp new mod">
        <pc:chgData name="Ala-Ketola Sofia" userId="4534bbec-13db-43db-a8ff-97d061265dfb" providerId="ADAL" clId="{9E94A899-8A32-4EE8-B74A-2B983DD28C0C}" dt="2022-02-20T17:28:22.951" v="12923" actId="113"/>
        <pc:sldMkLst>
          <pc:docMk/>
          <pc:sldMk cId="42934470" sldId="262"/>
        </pc:sldMkLst>
        <pc:spChg chg="mod">
          <ac:chgData name="Ala-Ketola Sofia" userId="4534bbec-13db-43db-a8ff-97d061265dfb" providerId="ADAL" clId="{9E94A899-8A32-4EE8-B74A-2B983DD28C0C}" dt="2022-02-20T17:28:10.615" v="12920" actId="1076"/>
          <ac:spMkLst>
            <pc:docMk/>
            <pc:sldMk cId="42934470" sldId="262"/>
            <ac:spMk id="2" creationId="{4A986D4B-0891-4A1E-9B37-1A60607CCB8B}"/>
          </ac:spMkLst>
        </pc:spChg>
        <pc:spChg chg="add mod">
          <ac:chgData name="Ala-Ketola Sofia" userId="4534bbec-13db-43db-a8ff-97d061265dfb" providerId="ADAL" clId="{9E94A899-8A32-4EE8-B74A-2B983DD28C0C}" dt="2022-02-20T17:25:41.079" v="12821" actId="1076"/>
          <ac:spMkLst>
            <pc:docMk/>
            <pc:sldMk cId="42934470" sldId="262"/>
            <ac:spMk id="3" creationId="{73E53CA2-78EE-44AC-95C5-4A2891CCBBD9}"/>
          </ac:spMkLst>
        </pc:spChg>
        <pc:spChg chg="del">
          <ac:chgData name="Ala-Ketola Sofia" userId="4534bbec-13db-43db-a8ff-97d061265dfb" providerId="ADAL" clId="{9E94A899-8A32-4EE8-B74A-2B983DD28C0C}" dt="2022-02-14T08:55:04.981" v="1098"/>
          <ac:spMkLst>
            <pc:docMk/>
            <pc:sldMk cId="42934470" sldId="262"/>
            <ac:spMk id="3" creationId="{E9ED1D0B-22F4-4136-BF27-A6C8E8DEB59A}"/>
          </ac:spMkLst>
        </pc:spChg>
        <pc:spChg chg="add del mod">
          <ac:chgData name="Ala-Ketola Sofia" userId="4534bbec-13db-43db-a8ff-97d061265dfb" providerId="ADAL" clId="{9E94A899-8A32-4EE8-B74A-2B983DD28C0C}" dt="2022-02-14T09:05:39.299" v="1124" actId="478"/>
          <ac:spMkLst>
            <pc:docMk/>
            <pc:sldMk cId="42934470" sldId="262"/>
            <ac:spMk id="6" creationId="{BA33C9B0-55E3-482F-89E3-B6E96F14AAD1}"/>
          </ac:spMkLst>
        </pc:spChg>
        <pc:spChg chg="add mod">
          <ac:chgData name="Ala-Ketola Sofia" userId="4534bbec-13db-43db-a8ff-97d061265dfb" providerId="ADAL" clId="{9E94A899-8A32-4EE8-B74A-2B983DD28C0C}" dt="2022-02-20T17:28:22.951" v="12923" actId="113"/>
          <ac:spMkLst>
            <pc:docMk/>
            <pc:sldMk cId="42934470" sldId="262"/>
            <ac:spMk id="8" creationId="{41FF0284-BADB-4BBA-81AF-1D0628F29FD3}"/>
          </ac:spMkLst>
        </pc:spChg>
        <pc:graphicFrameChg chg="add del mod">
          <ac:chgData name="Ala-Ketola Sofia" userId="4534bbec-13db-43db-a8ff-97d061265dfb" providerId="ADAL" clId="{9E94A899-8A32-4EE8-B74A-2B983DD28C0C}" dt="2022-02-14T09:05:22.803" v="1103" actId="478"/>
          <ac:graphicFrameMkLst>
            <pc:docMk/>
            <pc:sldMk cId="42934470" sldId="262"/>
            <ac:graphicFrameMk id="4" creationId="{48E65836-0FDB-4153-A120-50EA053ABECD}"/>
          </ac:graphicFrameMkLst>
        </pc:graphicFrameChg>
        <pc:graphicFrameChg chg="add mod">
          <ac:chgData name="Ala-Ketola Sofia" userId="4534bbec-13db-43db-a8ff-97d061265dfb" providerId="ADAL" clId="{9E94A899-8A32-4EE8-B74A-2B983DD28C0C}" dt="2022-02-20T17:28:14.736" v="12921" actId="1076"/>
          <ac:graphicFrameMkLst>
            <pc:docMk/>
            <pc:sldMk cId="42934470" sldId="262"/>
            <ac:graphicFrameMk id="7" creationId="{48E65836-0FDB-4153-A120-50EA053ABECD}"/>
          </ac:graphicFrameMkLst>
        </pc:graphicFrameChg>
      </pc:sldChg>
      <pc:sldChg chg="addSp delSp modSp new mod modClrScheme chgLayout">
        <pc:chgData name="Ala-Ketola Sofia" userId="4534bbec-13db-43db-a8ff-97d061265dfb" providerId="ADAL" clId="{9E94A899-8A32-4EE8-B74A-2B983DD28C0C}" dt="2022-02-20T17:57:42.130" v="14975" actId="1076"/>
        <pc:sldMkLst>
          <pc:docMk/>
          <pc:sldMk cId="2843364162" sldId="263"/>
        </pc:sldMkLst>
        <pc:spChg chg="mod ord">
          <ac:chgData name="Ala-Ketola Sofia" userId="4534bbec-13db-43db-a8ff-97d061265dfb" providerId="ADAL" clId="{9E94A899-8A32-4EE8-B74A-2B983DD28C0C}" dt="2022-02-20T11:52:30.187" v="9569" actId="207"/>
          <ac:spMkLst>
            <pc:docMk/>
            <pc:sldMk cId="2843364162" sldId="263"/>
            <ac:spMk id="2" creationId="{2AB06A62-7E5C-4DEB-9BB7-C80373F11265}"/>
          </ac:spMkLst>
        </pc:spChg>
        <pc:spChg chg="del">
          <ac:chgData name="Ala-Ketola Sofia" userId="4534bbec-13db-43db-a8ff-97d061265dfb" providerId="ADAL" clId="{9E94A899-8A32-4EE8-B74A-2B983DD28C0C}" dt="2022-02-14T09:07:59.334" v="1214"/>
          <ac:spMkLst>
            <pc:docMk/>
            <pc:sldMk cId="2843364162" sldId="263"/>
            <ac:spMk id="3" creationId="{110582E2-A9E9-42EA-ADF5-77CC7599ECC9}"/>
          </ac:spMkLst>
        </pc:spChg>
        <pc:spChg chg="del mod">
          <ac:chgData name="Ala-Ketola Sofia" userId="4534bbec-13db-43db-a8ff-97d061265dfb" providerId="ADAL" clId="{9E94A899-8A32-4EE8-B74A-2B983DD28C0C}" dt="2022-02-20T10:52:14.652" v="6044" actId="478"/>
          <ac:spMkLst>
            <pc:docMk/>
            <pc:sldMk cId="2843364162" sldId="263"/>
            <ac:spMk id="3" creationId="{663F6DC2-36A6-4D39-80D5-032D69B3E98D}"/>
          </ac:spMkLst>
        </pc:spChg>
        <pc:spChg chg="add mod">
          <ac:chgData name="Ala-Ketola Sofia" userId="4534bbec-13db-43db-a8ff-97d061265dfb" providerId="ADAL" clId="{9E94A899-8A32-4EE8-B74A-2B983DD28C0C}" dt="2022-02-20T17:57:42.130" v="14975" actId="1076"/>
          <ac:spMkLst>
            <pc:docMk/>
            <pc:sldMk cId="2843364162" sldId="263"/>
            <ac:spMk id="5" creationId="{E71D46F2-DE32-4BB6-A0A0-790978CEFDCC}"/>
          </ac:spMkLst>
        </pc:spChg>
        <pc:spChg chg="add del mod ord">
          <ac:chgData name="Ala-Ketola Sofia" userId="4534bbec-13db-43db-a8ff-97d061265dfb" providerId="ADAL" clId="{9E94A899-8A32-4EE8-B74A-2B983DD28C0C}" dt="2022-02-14T10:05:08.960" v="3351" actId="700"/>
          <ac:spMkLst>
            <pc:docMk/>
            <pc:sldMk cId="2843364162" sldId="263"/>
            <ac:spMk id="6" creationId="{66EABF29-AD8A-4B16-AA3D-F0954078C606}"/>
          </ac:spMkLst>
        </pc:spChg>
        <pc:spChg chg="add del mod">
          <ac:chgData name="Ala-Ketola Sofia" userId="4534bbec-13db-43db-a8ff-97d061265dfb" providerId="ADAL" clId="{9E94A899-8A32-4EE8-B74A-2B983DD28C0C}" dt="2022-02-20T10:58:46.443" v="6074" actId="478"/>
          <ac:spMkLst>
            <pc:docMk/>
            <pc:sldMk cId="2843364162" sldId="263"/>
            <ac:spMk id="6" creationId="{6BE254D8-0942-4A1D-A75C-C278207A0026}"/>
          </ac:spMkLst>
        </pc:spChg>
        <pc:spChg chg="add del mod ord">
          <ac:chgData name="Ala-Ketola Sofia" userId="4534bbec-13db-43db-a8ff-97d061265dfb" providerId="ADAL" clId="{9E94A899-8A32-4EE8-B74A-2B983DD28C0C}" dt="2022-02-14T10:05:08.960" v="3351" actId="700"/>
          <ac:spMkLst>
            <pc:docMk/>
            <pc:sldMk cId="2843364162" sldId="263"/>
            <ac:spMk id="7" creationId="{41768114-D46A-4B19-848F-D3951ECDED90}"/>
          </ac:spMkLst>
        </pc:spChg>
        <pc:spChg chg="add del mod ord">
          <ac:chgData name="Ala-Ketola Sofia" userId="4534bbec-13db-43db-a8ff-97d061265dfb" providerId="ADAL" clId="{9E94A899-8A32-4EE8-B74A-2B983DD28C0C}" dt="2022-02-14T10:05:08.960" v="3351" actId="700"/>
          <ac:spMkLst>
            <pc:docMk/>
            <pc:sldMk cId="2843364162" sldId="263"/>
            <ac:spMk id="8" creationId="{E38D1981-F7C8-4284-AA27-4C10A86A0A65}"/>
          </ac:spMkLst>
        </pc:spChg>
        <pc:spChg chg="add del mod">
          <ac:chgData name="Ala-Ketola Sofia" userId="4534bbec-13db-43db-a8ff-97d061265dfb" providerId="ADAL" clId="{9E94A899-8A32-4EE8-B74A-2B983DD28C0C}" dt="2022-02-20T10:57:38.243" v="6058" actId="478"/>
          <ac:spMkLst>
            <pc:docMk/>
            <pc:sldMk cId="2843364162" sldId="263"/>
            <ac:spMk id="9" creationId="{C32839A8-4949-41F1-9747-F9C9AB0A47D4}"/>
          </ac:spMkLst>
        </pc:spChg>
        <pc:spChg chg="add mod">
          <ac:chgData name="Ala-Ketola Sofia" userId="4534bbec-13db-43db-a8ff-97d061265dfb" providerId="ADAL" clId="{9E94A899-8A32-4EE8-B74A-2B983DD28C0C}" dt="2022-02-20T17:29:22.940" v="13035" actId="1076"/>
          <ac:spMkLst>
            <pc:docMk/>
            <pc:sldMk cId="2843364162" sldId="263"/>
            <ac:spMk id="10" creationId="{EA9228C2-5DD3-467D-9E70-1E52D6086188}"/>
          </ac:spMkLst>
        </pc:spChg>
        <pc:graphicFrameChg chg="add del mod ord">
          <ac:chgData name="Ala-Ketola Sofia" userId="4534bbec-13db-43db-a8ff-97d061265dfb" providerId="ADAL" clId="{9E94A899-8A32-4EE8-B74A-2B983DD28C0C}" dt="2022-02-20T10:57:35.428" v="6057" actId="478"/>
          <ac:graphicFrameMkLst>
            <pc:docMk/>
            <pc:sldMk cId="2843364162" sldId="263"/>
            <ac:graphicFrameMk id="4" creationId="{2F3ACC56-4CE4-4F9C-BE2B-183E3A6A019D}"/>
          </ac:graphicFrameMkLst>
        </pc:graphicFrameChg>
        <pc:graphicFrameChg chg="add mod">
          <ac:chgData name="Ala-Ketola Sofia" userId="4534bbec-13db-43db-a8ff-97d061265dfb" providerId="ADAL" clId="{9E94A899-8A32-4EE8-B74A-2B983DD28C0C}" dt="2022-02-20T17:30:30.432" v="13048" actId="403"/>
          <ac:graphicFrameMkLst>
            <pc:docMk/>
            <pc:sldMk cId="2843364162" sldId="263"/>
            <ac:graphicFrameMk id="7" creationId="{C8788BB9-C394-486B-9FC7-0D215ABA056F}"/>
          </ac:graphicFrameMkLst>
        </pc:graphicFrameChg>
      </pc:sldChg>
      <pc:sldChg chg="addSp delSp modSp new mod ord modClrScheme chgLayout">
        <pc:chgData name="Ala-Ketola Sofia" userId="4534bbec-13db-43db-a8ff-97d061265dfb" providerId="ADAL" clId="{9E94A899-8A32-4EE8-B74A-2B983DD28C0C}" dt="2022-02-21T16:03:31.520" v="16602"/>
        <pc:sldMkLst>
          <pc:docMk/>
          <pc:sldMk cId="3449147244" sldId="264"/>
        </pc:sldMkLst>
        <pc:spChg chg="mod ord">
          <ac:chgData name="Ala-Ketola Sofia" userId="4534bbec-13db-43db-a8ff-97d061265dfb" providerId="ADAL" clId="{9E94A899-8A32-4EE8-B74A-2B983DD28C0C}" dt="2022-02-20T17:19:22.279" v="12792" actId="1076"/>
          <ac:spMkLst>
            <pc:docMk/>
            <pc:sldMk cId="3449147244" sldId="264"/>
            <ac:spMk id="2" creationId="{0CD00AB7-7F45-4959-AD57-7CEE33F80638}"/>
          </ac:spMkLst>
        </pc:spChg>
        <pc:spChg chg="mod ord">
          <ac:chgData name="Ala-Ketola Sofia" userId="4534bbec-13db-43db-a8ff-97d061265dfb" providerId="ADAL" clId="{9E94A899-8A32-4EE8-B74A-2B983DD28C0C}" dt="2022-02-20T17:19:07.786" v="12791" actId="20577"/>
          <ac:spMkLst>
            <pc:docMk/>
            <pc:sldMk cId="3449147244" sldId="264"/>
            <ac:spMk id="3" creationId="{6132248F-816C-44CA-AD0F-9894FB432D95}"/>
          </ac:spMkLst>
        </pc:spChg>
        <pc:spChg chg="add del mod ord">
          <ac:chgData name="Ala-Ketola Sofia" userId="4534bbec-13db-43db-a8ff-97d061265dfb" providerId="ADAL" clId="{9E94A899-8A32-4EE8-B74A-2B983DD28C0C}" dt="2022-02-20T11:11:22.830" v="6660" actId="478"/>
          <ac:spMkLst>
            <pc:docMk/>
            <pc:sldMk cId="3449147244" sldId="264"/>
            <ac:spMk id="4" creationId="{B6DE93B0-774D-42B5-9499-69ACA3E25B55}"/>
          </ac:spMkLst>
        </pc:spChg>
        <pc:spChg chg="add del mod ord">
          <ac:chgData name="Ala-Ketola Sofia" userId="4534bbec-13db-43db-a8ff-97d061265dfb" providerId="ADAL" clId="{9E94A899-8A32-4EE8-B74A-2B983DD28C0C}" dt="2022-02-20T11:11:28.120" v="6665" actId="478"/>
          <ac:spMkLst>
            <pc:docMk/>
            <pc:sldMk cId="3449147244" sldId="264"/>
            <ac:spMk id="5" creationId="{C63AB570-DCF1-4B09-BA1D-C15D4D71203F}"/>
          </ac:spMkLst>
        </pc:spChg>
        <pc:spChg chg="add mod ord">
          <ac:chgData name="Ala-Ketola Sofia" userId="4534bbec-13db-43db-a8ff-97d061265dfb" providerId="ADAL" clId="{9E94A899-8A32-4EE8-B74A-2B983DD28C0C}" dt="2022-02-20T17:18:49.313" v="12750" actId="14100"/>
          <ac:spMkLst>
            <pc:docMk/>
            <pc:sldMk cId="3449147244" sldId="264"/>
            <ac:spMk id="6" creationId="{CFDA2C8D-B08D-4526-8E2C-FA99954FB4B8}"/>
          </ac:spMkLst>
        </pc:spChg>
        <pc:spChg chg="add mod">
          <ac:chgData name="Ala-Ketola Sofia" userId="4534bbec-13db-43db-a8ff-97d061265dfb" providerId="ADAL" clId="{9E94A899-8A32-4EE8-B74A-2B983DD28C0C}" dt="2022-02-20T17:19:42.335" v="12794" actId="207"/>
          <ac:spMkLst>
            <pc:docMk/>
            <pc:sldMk cId="3449147244" sldId="264"/>
            <ac:spMk id="7" creationId="{174A3EA0-D54D-475A-B878-DE736CA83CD4}"/>
          </ac:spMkLst>
        </pc:spChg>
        <pc:spChg chg="add del mod">
          <ac:chgData name="Ala-Ketola Sofia" userId="4534bbec-13db-43db-a8ff-97d061265dfb" providerId="ADAL" clId="{9E94A899-8A32-4EE8-B74A-2B983DD28C0C}" dt="2022-02-20T11:11:24.416" v="6662" actId="478"/>
          <ac:spMkLst>
            <pc:docMk/>
            <pc:sldMk cId="3449147244" sldId="264"/>
            <ac:spMk id="9" creationId="{00A712A7-9A83-4697-B675-53E25063E6CD}"/>
          </ac:spMkLst>
        </pc:spChg>
        <pc:spChg chg="add del mod">
          <ac:chgData name="Ala-Ketola Sofia" userId="4534bbec-13db-43db-a8ff-97d061265dfb" providerId="ADAL" clId="{9E94A899-8A32-4EE8-B74A-2B983DD28C0C}" dt="2022-02-20T11:11:29.221" v="6666" actId="478"/>
          <ac:spMkLst>
            <pc:docMk/>
            <pc:sldMk cId="3449147244" sldId="264"/>
            <ac:spMk id="11" creationId="{3DBEE623-9759-48F6-871D-321CF82D635A}"/>
          </ac:spMkLst>
        </pc:spChg>
        <pc:spChg chg="add mod">
          <ac:chgData name="Ala-Ketola Sofia" userId="4534bbec-13db-43db-a8ff-97d061265dfb" providerId="ADAL" clId="{9E94A899-8A32-4EE8-B74A-2B983DD28C0C}" dt="2022-02-20T17:22:29.256" v="12810" actId="1076"/>
          <ac:spMkLst>
            <pc:docMk/>
            <pc:sldMk cId="3449147244" sldId="264"/>
            <ac:spMk id="12" creationId="{9190034E-FC3B-4639-AEDA-53F0E7B4F84B}"/>
          </ac:spMkLst>
        </pc:spChg>
      </pc:sldChg>
      <pc:sldChg chg="addSp modSp new mod">
        <pc:chgData name="Ala-Ketola Sofia" userId="4534bbec-13db-43db-a8ff-97d061265dfb" providerId="ADAL" clId="{9E94A899-8A32-4EE8-B74A-2B983DD28C0C}" dt="2022-02-20T18:00:42.280" v="15314" actId="1076"/>
        <pc:sldMkLst>
          <pc:docMk/>
          <pc:sldMk cId="326886102" sldId="265"/>
        </pc:sldMkLst>
        <pc:spChg chg="mod">
          <ac:chgData name="Ala-Ketola Sofia" userId="4534bbec-13db-43db-a8ff-97d061265dfb" providerId="ADAL" clId="{9E94A899-8A32-4EE8-B74A-2B983DD28C0C}" dt="2022-02-20T18:00:42.280" v="15314" actId="1076"/>
          <ac:spMkLst>
            <pc:docMk/>
            <pc:sldMk cId="326886102" sldId="265"/>
            <ac:spMk id="2" creationId="{511867A4-F207-4907-8DE7-BC67D2F1AC2F}"/>
          </ac:spMkLst>
        </pc:spChg>
        <pc:spChg chg="mod">
          <ac:chgData name="Ala-Ketola Sofia" userId="4534bbec-13db-43db-a8ff-97d061265dfb" providerId="ADAL" clId="{9E94A899-8A32-4EE8-B74A-2B983DD28C0C}" dt="2022-02-20T17:36:26.378" v="13388" actId="1036"/>
          <ac:spMkLst>
            <pc:docMk/>
            <pc:sldMk cId="326886102" sldId="265"/>
            <ac:spMk id="3" creationId="{8D675A60-B320-4ABD-8703-824CB7775B91}"/>
          </ac:spMkLst>
        </pc:spChg>
        <pc:spChg chg="mod">
          <ac:chgData name="Ala-Ketola Sofia" userId="4534bbec-13db-43db-a8ff-97d061265dfb" providerId="ADAL" clId="{9E94A899-8A32-4EE8-B74A-2B983DD28C0C}" dt="2022-02-20T18:00:28.245" v="15312" actId="1076"/>
          <ac:spMkLst>
            <pc:docMk/>
            <pc:sldMk cId="326886102" sldId="265"/>
            <ac:spMk id="4" creationId="{4D857EAB-F470-4272-BF90-F7AF3713CBB3}"/>
          </ac:spMkLst>
        </pc:spChg>
        <pc:spChg chg="mod">
          <ac:chgData name="Ala-Ketola Sofia" userId="4534bbec-13db-43db-a8ff-97d061265dfb" providerId="ADAL" clId="{9E94A899-8A32-4EE8-B74A-2B983DD28C0C}" dt="2022-02-20T17:36:26.378" v="13388" actId="1036"/>
          <ac:spMkLst>
            <pc:docMk/>
            <pc:sldMk cId="326886102" sldId="265"/>
            <ac:spMk id="5" creationId="{CCE86530-1F17-4ECE-9A16-716E29A02A93}"/>
          </ac:spMkLst>
        </pc:spChg>
        <pc:spChg chg="mod">
          <ac:chgData name="Ala-Ketola Sofia" userId="4534bbec-13db-43db-a8ff-97d061265dfb" providerId="ADAL" clId="{9E94A899-8A32-4EE8-B74A-2B983DD28C0C}" dt="2022-02-20T18:00:32.939" v="15313" actId="1076"/>
          <ac:spMkLst>
            <pc:docMk/>
            <pc:sldMk cId="326886102" sldId="265"/>
            <ac:spMk id="6" creationId="{7FD18774-01CF-4CB9-8C09-F02A2E1EA0D8}"/>
          </ac:spMkLst>
        </pc:spChg>
        <pc:spChg chg="add mod">
          <ac:chgData name="Ala-Ketola Sofia" userId="4534bbec-13db-43db-a8ff-97d061265dfb" providerId="ADAL" clId="{9E94A899-8A32-4EE8-B74A-2B983DD28C0C}" dt="2022-02-20T17:36:32.352" v="13393" actId="1035"/>
          <ac:spMkLst>
            <pc:docMk/>
            <pc:sldMk cId="326886102" sldId="265"/>
            <ac:spMk id="7" creationId="{BF2C5246-B85A-4EC4-A6E2-D34230D777F3}"/>
          </ac:spMkLst>
        </pc:spChg>
      </pc:sldChg>
      <pc:sldChg chg="addSp delSp modSp new mod modClrScheme chgLayout">
        <pc:chgData name="Ala-Ketola Sofia" userId="4534bbec-13db-43db-a8ff-97d061265dfb" providerId="ADAL" clId="{9E94A899-8A32-4EE8-B74A-2B983DD28C0C}" dt="2022-02-20T18:01:20.390" v="15318" actId="1035"/>
        <pc:sldMkLst>
          <pc:docMk/>
          <pc:sldMk cId="1253858508" sldId="266"/>
        </pc:sldMkLst>
        <pc:spChg chg="del mod ord">
          <ac:chgData name="Ala-Ketola Sofia" userId="4534bbec-13db-43db-a8ff-97d061265dfb" providerId="ADAL" clId="{9E94A899-8A32-4EE8-B74A-2B983DD28C0C}" dt="2022-02-14T10:16:45.024" v="3816" actId="700"/>
          <ac:spMkLst>
            <pc:docMk/>
            <pc:sldMk cId="1253858508" sldId="266"/>
            <ac:spMk id="2" creationId="{C25FE23D-361B-418D-B970-EB05088FFDEB}"/>
          </ac:spMkLst>
        </pc:spChg>
        <pc:spChg chg="add del mod">
          <ac:chgData name="Ala-Ketola Sofia" userId="4534bbec-13db-43db-a8ff-97d061265dfb" providerId="ADAL" clId="{9E94A899-8A32-4EE8-B74A-2B983DD28C0C}" dt="2022-02-20T17:03:29.553" v="12109"/>
          <ac:spMkLst>
            <pc:docMk/>
            <pc:sldMk cId="1253858508" sldId="266"/>
            <ac:spMk id="3" creationId="{1E4B26FD-5617-494E-AE89-6F2DDEC8D50F}"/>
          </ac:spMkLst>
        </pc:spChg>
        <pc:spChg chg="del">
          <ac:chgData name="Ala-Ketola Sofia" userId="4534bbec-13db-43db-a8ff-97d061265dfb" providerId="ADAL" clId="{9E94A899-8A32-4EE8-B74A-2B983DD28C0C}" dt="2022-02-14T10:16:45.024" v="3816" actId="700"/>
          <ac:spMkLst>
            <pc:docMk/>
            <pc:sldMk cId="1253858508" sldId="266"/>
            <ac:spMk id="3" creationId="{A49BE883-B187-4545-A705-D9C68C9B2A2F}"/>
          </ac:spMkLst>
        </pc:spChg>
        <pc:spChg chg="del">
          <ac:chgData name="Ala-Ketola Sofia" userId="4534bbec-13db-43db-a8ff-97d061265dfb" providerId="ADAL" clId="{9E94A899-8A32-4EE8-B74A-2B983DD28C0C}" dt="2022-02-14T10:16:45.024" v="3816" actId="700"/>
          <ac:spMkLst>
            <pc:docMk/>
            <pc:sldMk cId="1253858508" sldId="266"/>
            <ac:spMk id="4" creationId="{F776EBF4-FF07-4924-9199-C6D448FB1986}"/>
          </ac:spMkLst>
        </pc:spChg>
        <pc:spChg chg="del">
          <ac:chgData name="Ala-Ketola Sofia" userId="4534bbec-13db-43db-a8ff-97d061265dfb" providerId="ADAL" clId="{9E94A899-8A32-4EE8-B74A-2B983DD28C0C}" dt="2022-02-14T10:16:45.024" v="3816" actId="700"/>
          <ac:spMkLst>
            <pc:docMk/>
            <pc:sldMk cId="1253858508" sldId="266"/>
            <ac:spMk id="5" creationId="{A5950E24-0524-49F4-BB13-41D5D3B1AC78}"/>
          </ac:spMkLst>
        </pc:spChg>
        <pc:spChg chg="del">
          <ac:chgData name="Ala-Ketola Sofia" userId="4534bbec-13db-43db-a8ff-97d061265dfb" providerId="ADAL" clId="{9E94A899-8A32-4EE8-B74A-2B983DD28C0C}" dt="2022-02-14T10:16:45.024" v="3816" actId="700"/>
          <ac:spMkLst>
            <pc:docMk/>
            <pc:sldMk cId="1253858508" sldId="266"/>
            <ac:spMk id="6" creationId="{D1E5BE1A-4D1D-43C7-9437-0C35EF9DA1FA}"/>
          </ac:spMkLst>
        </pc:spChg>
        <pc:spChg chg="add mod ord">
          <ac:chgData name="Ala-Ketola Sofia" userId="4534bbec-13db-43db-a8ff-97d061265dfb" providerId="ADAL" clId="{9E94A899-8A32-4EE8-B74A-2B983DD28C0C}" dt="2022-02-20T17:38:21.516" v="13484" actId="1076"/>
          <ac:spMkLst>
            <pc:docMk/>
            <pc:sldMk cId="1253858508" sldId="266"/>
            <ac:spMk id="7" creationId="{29E37CC4-247F-4C4F-B015-72A550001BFD}"/>
          </ac:spMkLst>
        </pc:spChg>
        <pc:spChg chg="add mod">
          <ac:chgData name="Ala-Ketola Sofia" userId="4534bbec-13db-43db-a8ff-97d061265dfb" providerId="ADAL" clId="{9E94A899-8A32-4EE8-B74A-2B983DD28C0C}" dt="2022-02-20T17:38:11.963" v="13482" actId="20577"/>
          <ac:spMkLst>
            <pc:docMk/>
            <pc:sldMk cId="1253858508" sldId="266"/>
            <ac:spMk id="9" creationId="{2B16FB9C-3C61-4C37-8493-FD4A020DE28B}"/>
          </ac:spMkLst>
        </pc:spChg>
        <pc:spChg chg="add mod">
          <ac:chgData name="Ala-Ketola Sofia" userId="4534bbec-13db-43db-a8ff-97d061265dfb" providerId="ADAL" clId="{9E94A899-8A32-4EE8-B74A-2B983DD28C0C}" dt="2022-02-20T18:01:20.390" v="15318" actId="1035"/>
          <ac:spMkLst>
            <pc:docMk/>
            <pc:sldMk cId="1253858508" sldId="266"/>
            <ac:spMk id="10" creationId="{6B7357FE-CBC6-4A17-AC6A-C481DFACCE3B}"/>
          </ac:spMkLst>
        </pc:spChg>
        <pc:spChg chg="add del mod">
          <ac:chgData name="Ala-Ketola Sofia" userId="4534bbec-13db-43db-a8ff-97d061265dfb" providerId="ADAL" clId="{9E94A899-8A32-4EE8-B74A-2B983DD28C0C}" dt="2022-02-20T17:04:18.083" v="12202" actId="478"/>
          <ac:spMkLst>
            <pc:docMk/>
            <pc:sldMk cId="1253858508" sldId="266"/>
            <ac:spMk id="12" creationId="{3F11B234-2ECF-4584-BD0F-1CCE36D877A7}"/>
          </ac:spMkLst>
        </pc:spChg>
        <pc:graphicFrameChg chg="add mod modGraphic">
          <ac:chgData name="Ala-Ketola Sofia" userId="4534bbec-13db-43db-a8ff-97d061265dfb" providerId="ADAL" clId="{9E94A899-8A32-4EE8-B74A-2B983DD28C0C}" dt="2022-02-20T17:38:16.966" v="13483" actId="1076"/>
          <ac:graphicFrameMkLst>
            <pc:docMk/>
            <pc:sldMk cId="1253858508" sldId="266"/>
            <ac:graphicFrameMk id="2" creationId="{6280872F-740F-423A-BD90-30B4DD1818F4}"/>
          </ac:graphicFrameMkLst>
        </pc:graphicFrameChg>
        <pc:graphicFrameChg chg="add del mod">
          <ac:chgData name="Ala-Ketola Sofia" userId="4534bbec-13db-43db-a8ff-97d061265dfb" providerId="ADAL" clId="{9E94A899-8A32-4EE8-B74A-2B983DD28C0C}" dt="2022-02-20T17:00:04.351" v="12065" actId="478"/>
          <ac:graphicFrameMkLst>
            <pc:docMk/>
            <pc:sldMk cId="1253858508" sldId="266"/>
            <ac:graphicFrameMk id="8" creationId="{9C1F8AC4-E426-4BE0-87BA-6845AC685FF2}"/>
          </ac:graphicFrameMkLst>
        </pc:graphicFrameChg>
        <pc:graphicFrameChg chg="add mod">
          <ac:chgData name="Ala-Ketola Sofia" userId="4534bbec-13db-43db-a8ff-97d061265dfb" providerId="ADAL" clId="{9E94A899-8A32-4EE8-B74A-2B983DD28C0C}" dt="2022-02-20T17:36:43.132" v="13394" actId="207"/>
          <ac:graphicFrameMkLst>
            <pc:docMk/>
            <pc:sldMk cId="1253858508" sldId="266"/>
            <ac:graphicFrameMk id="11" creationId="{20B142F9-F8C7-45FA-894A-1F725C25D219}"/>
          </ac:graphicFrameMkLst>
        </pc:graphicFrameChg>
        <pc:picChg chg="add del mod">
          <ac:chgData name="Ala-Ketola Sofia" userId="4534bbec-13db-43db-a8ff-97d061265dfb" providerId="ADAL" clId="{9E94A899-8A32-4EE8-B74A-2B983DD28C0C}" dt="2022-02-20T12:47:52.788" v="10791" actId="478"/>
          <ac:picMkLst>
            <pc:docMk/>
            <pc:sldMk cId="1253858508" sldId="266"/>
            <ac:picMk id="11" creationId="{8788FA84-9363-4F7A-897F-365AAFAB58D7}"/>
          </ac:picMkLst>
        </pc:picChg>
      </pc:sldChg>
      <pc:sldChg chg="addSp delSp modSp new mod">
        <pc:chgData name="Ala-Ketola Sofia" userId="4534bbec-13db-43db-a8ff-97d061265dfb" providerId="ADAL" clId="{9E94A899-8A32-4EE8-B74A-2B983DD28C0C}" dt="2022-02-21T14:30:17.197" v="15888"/>
        <pc:sldMkLst>
          <pc:docMk/>
          <pc:sldMk cId="1909548075" sldId="267"/>
        </pc:sldMkLst>
        <pc:spChg chg="mod">
          <ac:chgData name="Ala-Ketola Sofia" userId="4534bbec-13db-43db-a8ff-97d061265dfb" providerId="ADAL" clId="{9E94A899-8A32-4EE8-B74A-2B983DD28C0C}" dt="2022-02-21T14:27:22.867" v="15699" actId="1076"/>
          <ac:spMkLst>
            <pc:docMk/>
            <pc:sldMk cId="1909548075" sldId="267"/>
            <ac:spMk id="2" creationId="{337853C2-75A7-419D-A96E-6FB8900E3B1D}"/>
          </ac:spMkLst>
        </pc:spChg>
        <pc:spChg chg="add mod">
          <ac:chgData name="Ala-Ketola Sofia" userId="4534bbec-13db-43db-a8ff-97d061265dfb" providerId="ADAL" clId="{9E94A899-8A32-4EE8-B74A-2B983DD28C0C}" dt="2022-02-21T14:29:41.264" v="15884" actId="1076"/>
          <ac:spMkLst>
            <pc:docMk/>
            <pc:sldMk cId="1909548075" sldId="267"/>
            <ac:spMk id="4" creationId="{C543E57D-C987-406F-AE25-8F3C457533E5}"/>
          </ac:spMkLst>
        </pc:spChg>
        <pc:graphicFrameChg chg="add del mod">
          <ac:chgData name="Ala-Ketola Sofia" userId="4534bbec-13db-43db-a8ff-97d061265dfb" providerId="ADAL" clId="{9E94A899-8A32-4EE8-B74A-2B983DD28C0C}" dt="2022-02-21T14:27:10.418" v="15694" actId="478"/>
          <ac:graphicFrameMkLst>
            <pc:docMk/>
            <pc:sldMk cId="1909548075" sldId="267"/>
            <ac:graphicFrameMk id="3" creationId="{9DF060CD-BAA0-4AAB-A916-43E6634F9C93}"/>
          </ac:graphicFrameMkLst>
        </pc:graphicFrameChg>
        <pc:graphicFrameChg chg="add del mod">
          <ac:chgData name="Ala-Ketola Sofia" userId="4534bbec-13db-43db-a8ff-97d061265dfb" providerId="ADAL" clId="{9E94A899-8A32-4EE8-B74A-2B983DD28C0C}" dt="2022-02-21T14:28:06.960" v="15709" actId="478"/>
          <ac:graphicFrameMkLst>
            <pc:docMk/>
            <pc:sldMk cId="1909548075" sldId="267"/>
            <ac:graphicFrameMk id="5" creationId="{0FF1373E-1EA9-44B3-AE9F-AC85608DB504}"/>
          </ac:graphicFrameMkLst>
        </pc:graphicFrameChg>
        <pc:graphicFrameChg chg="add mod">
          <ac:chgData name="Ala-Ketola Sofia" userId="4534bbec-13db-43db-a8ff-97d061265dfb" providerId="ADAL" clId="{9E94A899-8A32-4EE8-B74A-2B983DD28C0C}" dt="2022-02-21T14:30:17.197" v="15888"/>
          <ac:graphicFrameMkLst>
            <pc:docMk/>
            <pc:sldMk cId="1909548075" sldId="267"/>
            <ac:graphicFrameMk id="6" creationId="{0FF1373E-1EA9-44B3-AE9F-AC85608DB504}"/>
          </ac:graphicFrameMkLst>
        </pc:graphicFrameChg>
      </pc:sldChg>
      <pc:sldChg chg="addSp delSp modSp new mod modShow delCm">
        <pc:chgData name="Ala-Ketola Sofia" userId="4534bbec-13db-43db-a8ff-97d061265dfb" providerId="ADAL" clId="{9E94A899-8A32-4EE8-B74A-2B983DD28C0C}" dt="2022-02-21T16:06:04.470" v="16636" actId="729"/>
        <pc:sldMkLst>
          <pc:docMk/>
          <pc:sldMk cId="2914362728" sldId="268"/>
        </pc:sldMkLst>
        <pc:spChg chg="del mod">
          <ac:chgData name="Ala-Ketola Sofia" userId="4534bbec-13db-43db-a8ff-97d061265dfb" providerId="ADAL" clId="{9E94A899-8A32-4EE8-B74A-2B983DD28C0C}" dt="2022-02-14T10:39:46.479" v="4934" actId="478"/>
          <ac:spMkLst>
            <pc:docMk/>
            <pc:sldMk cId="2914362728" sldId="268"/>
            <ac:spMk id="2" creationId="{07419996-C568-46A0-B77A-BE69F171E602}"/>
          </ac:spMkLst>
        </pc:spChg>
        <pc:spChg chg="add del mod">
          <ac:chgData name="Ala-Ketola Sofia" userId="4534bbec-13db-43db-a8ff-97d061265dfb" providerId="ADAL" clId="{9E94A899-8A32-4EE8-B74A-2B983DD28C0C}" dt="2022-02-14T10:39:50.205" v="4935" actId="478"/>
          <ac:spMkLst>
            <pc:docMk/>
            <pc:sldMk cId="2914362728" sldId="268"/>
            <ac:spMk id="6" creationId="{1D774FBA-CD83-4D5B-AD5B-9AEEB024E019}"/>
          </ac:spMkLst>
        </pc:spChg>
        <pc:graphicFrameChg chg="add del mod">
          <ac:chgData name="Ala-Ketola Sofia" userId="4534bbec-13db-43db-a8ff-97d061265dfb" providerId="ADAL" clId="{9E94A899-8A32-4EE8-B74A-2B983DD28C0C}" dt="2022-02-14T10:39:34.199" v="4928" actId="478"/>
          <ac:graphicFrameMkLst>
            <pc:docMk/>
            <pc:sldMk cId="2914362728" sldId="268"/>
            <ac:graphicFrameMk id="3" creationId="{51F5A823-6D4D-4638-B5C7-30D428AF7897}"/>
          </ac:graphicFrameMkLst>
        </pc:graphicFrameChg>
        <pc:graphicFrameChg chg="add del mod">
          <ac:chgData name="Ala-Ketola Sofia" userId="4534bbec-13db-43db-a8ff-97d061265dfb" providerId="ADAL" clId="{9E94A899-8A32-4EE8-B74A-2B983DD28C0C}" dt="2022-02-14T10:40:35.439" v="4945" actId="478"/>
          <ac:graphicFrameMkLst>
            <pc:docMk/>
            <pc:sldMk cId="2914362728" sldId="268"/>
            <ac:graphicFrameMk id="4" creationId="{51F5A823-6D4D-4638-B5C7-30D428AF7897}"/>
          </ac:graphicFrameMkLst>
        </pc:graphicFrameChg>
        <pc:graphicFrameChg chg="add mod">
          <ac:chgData name="Ala-Ketola Sofia" userId="4534bbec-13db-43db-a8ff-97d061265dfb" providerId="ADAL" clId="{9E94A899-8A32-4EE8-B74A-2B983DD28C0C}" dt="2022-02-20T17:07:08.927" v="12399" actId="207"/>
          <ac:graphicFrameMkLst>
            <pc:docMk/>
            <pc:sldMk cId="2914362728" sldId="268"/>
            <ac:graphicFrameMk id="7" creationId="{51F5A823-6D4D-4638-B5C7-30D428AF7897}"/>
          </ac:graphicFrameMkLst>
        </pc:graphicFrameChg>
      </pc:sldChg>
      <pc:sldChg chg="addSp delSp modSp new mod delCm">
        <pc:chgData name="Ala-Ketola Sofia" userId="4534bbec-13db-43db-a8ff-97d061265dfb" providerId="ADAL" clId="{9E94A899-8A32-4EE8-B74A-2B983DD28C0C}" dt="2022-02-21T14:45:08.687" v="16504" actId="1076"/>
        <pc:sldMkLst>
          <pc:docMk/>
          <pc:sldMk cId="2899114856" sldId="269"/>
        </pc:sldMkLst>
        <pc:spChg chg="mod">
          <ac:chgData name="Ala-Ketola Sofia" userId="4534bbec-13db-43db-a8ff-97d061265dfb" providerId="ADAL" clId="{9E94A899-8A32-4EE8-B74A-2B983DD28C0C}" dt="2022-02-20T11:35:40.841" v="8368" actId="1076"/>
          <ac:spMkLst>
            <pc:docMk/>
            <pc:sldMk cId="2899114856" sldId="269"/>
            <ac:spMk id="2" creationId="{6A582EF5-981A-4307-9B75-89DD72ABEB5A}"/>
          </ac:spMkLst>
        </pc:spChg>
        <pc:spChg chg="add mod">
          <ac:chgData name="Ala-Ketola Sofia" userId="4534bbec-13db-43db-a8ff-97d061265dfb" providerId="ADAL" clId="{9E94A899-8A32-4EE8-B74A-2B983DD28C0C}" dt="2022-02-21T14:44:19.635" v="16489" actId="1076"/>
          <ac:spMkLst>
            <pc:docMk/>
            <pc:sldMk cId="2899114856" sldId="269"/>
            <ac:spMk id="3" creationId="{A67B78A0-AFE2-4A1A-B2E8-9C3FE5518CB7}"/>
          </ac:spMkLst>
        </pc:spChg>
        <pc:spChg chg="add del mod">
          <ac:chgData name="Ala-Ketola Sofia" userId="4534bbec-13db-43db-a8ff-97d061265dfb" providerId="ADAL" clId="{9E94A899-8A32-4EE8-B74A-2B983DD28C0C}" dt="2022-02-14T10:52:46.131" v="5285" actId="478"/>
          <ac:spMkLst>
            <pc:docMk/>
            <pc:sldMk cId="2899114856" sldId="269"/>
            <ac:spMk id="4" creationId="{65004CC1-DFA4-4A07-98BF-D711925B7C57}"/>
          </ac:spMkLst>
        </pc:spChg>
        <pc:spChg chg="del">
          <ac:chgData name="Ala-Ketola Sofia" userId="4534bbec-13db-43db-a8ff-97d061265dfb" providerId="ADAL" clId="{9E94A899-8A32-4EE8-B74A-2B983DD28C0C}" dt="2022-02-20T11:33:32.701" v="8000" actId="478"/>
          <ac:spMkLst>
            <pc:docMk/>
            <pc:sldMk cId="2899114856" sldId="269"/>
            <ac:spMk id="4" creationId="{EF0A3A60-99A4-44FB-9342-DADCC021C087}"/>
          </ac:spMkLst>
        </pc:spChg>
        <pc:spChg chg="add mod">
          <ac:chgData name="Ala-Ketola Sofia" userId="4534bbec-13db-43db-a8ff-97d061265dfb" providerId="ADAL" clId="{9E94A899-8A32-4EE8-B74A-2B983DD28C0C}" dt="2022-02-21T14:45:02.952" v="16501" actId="1076"/>
          <ac:spMkLst>
            <pc:docMk/>
            <pc:sldMk cId="2899114856" sldId="269"/>
            <ac:spMk id="5" creationId="{2ACEFC5E-DD82-47D6-A26E-0DDFB87DAE27}"/>
          </ac:spMkLst>
        </pc:spChg>
        <pc:spChg chg="add mod">
          <ac:chgData name="Ala-Ketola Sofia" userId="4534bbec-13db-43db-a8ff-97d061265dfb" providerId="ADAL" clId="{9E94A899-8A32-4EE8-B74A-2B983DD28C0C}" dt="2022-02-21T14:45:04.826" v="16502" actId="1076"/>
          <ac:spMkLst>
            <pc:docMk/>
            <pc:sldMk cId="2899114856" sldId="269"/>
            <ac:spMk id="6" creationId="{B0E2D85B-6F59-4D29-BAA3-FB3E7C1C0CF2}"/>
          </ac:spMkLst>
        </pc:spChg>
        <pc:spChg chg="add mod">
          <ac:chgData name="Ala-Ketola Sofia" userId="4534bbec-13db-43db-a8ff-97d061265dfb" providerId="ADAL" clId="{9E94A899-8A32-4EE8-B74A-2B983DD28C0C}" dt="2022-02-21T14:44:21.543" v="16490" actId="1076"/>
          <ac:spMkLst>
            <pc:docMk/>
            <pc:sldMk cId="2899114856" sldId="269"/>
            <ac:spMk id="7" creationId="{EE6BF2CF-A1BD-4C4E-8565-95C8CA5A42D8}"/>
          </ac:spMkLst>
        </pc:spChg>
        <pc:spChg chg="add mod">
          <ac:chgData name="Ala-Ketola Sofia" userId="4534bbec-13db-43db-a8ff-97d061265dfb" providerId="ADAL" clId="{9E94A899-8A32-4EE8-B74A-2B983DD28C0C}" dt="2022-02-21T14:45:08.687" v="16504" actId="1076"/>
          <ac:spMkLst>
            <pc:docMk/>
            <pc:sldMk cId="2899114856" sldId="269"/>
            <ac:spMk id="8" creationId="{1C27E463-3460-4463-9543-0A9D8E327C21}"/>
          </ac:spMkLst>
        </pc:spChg>
        <pc:spChg chg="add mod">
          <ac:chgData name="Ala-Ketola Sofia" userId="4534bbec-13db-43db-a8ff-97d061265dfb" providerId="ADAL" clId="{9E94A899-8A32-4EE8-B74A-2B983DD28C0C}" dt="2022-02-21T14:45:07.053" v="16503" actId="1076"/>
          <ac:spMkLst>
            <pc:docMk/>
            <pc:sldMk cId="2899114856" sldId="269"/>
            <ac:spMk id="9" creationId="{3CE30DEF-88B3-473B-A208-6A6662592D5A}"/>
          </ac:spMkLst>
        </pc:spChg>
        <pc:spChg chg="add mod">
          <ac:chgData name="Ala-Ketola Sofia" userId="4534bbec-13db-43db-a8ff-97d061265dfb" providerId="ADAL" clId="{9E94A899-8A32-4EE8-B74A-2B983DD28C0C}" dt="2022-02-21T14:45:00.912" v="16500" actId="1076"/>
          <ac:spMkLst>
            <pc:docMk/>
            <pc:sldMk cId="2899114856" sldId="269"/>
            <ac:spMk id="10" creationId="{885FC038-E3EC-422E-B826-8835DE708E0E}"/>
          </ac:spMkLst>
        </pc:spChg>
      </pc:sldChg>
      <pc:sldChg chg="addSp delSp modSp add del mod setBg delDesignElem">
        <pc:chgData name="Ala-Ketola Sofia" userId="4534bbec-13db-43db-a8ff-97d061265dfb" providerId="ADAL" clId="{9E94A899-8A32-4EE8-B74A-2B983DD28C0C}" dt="2022-02-14T10:48:39.694" v="5114" actId="2696"/>
        <pc:sldMkLst>
          <pc:docMk/>
          <pc:sldMk cId="1567679458" sldId="270"/>
        </pc:sldMkLst>
        <pc:spChg chg="mod">
          <ac:chgData name="Ala-Ketola Sofia" userId="4534bbec-13db-43db-a8ff-97d061265dfb" providerId="ADAL" clId="{9E94A899-8A32-4EE8-B74A-2B983DD28C0C}" dt="2022-02-14T10:48:33.691" v="5113" actId="26606"/>
          <ac:spMkLst>
            <pc:docMk/>
            <pc:sldMk cId="1567679458" sldId="270"/>
            <ac:spMk id="2" creationId="{8C4143E4-EDC9-4555-8B98-E72393B453E2}"/>
          </ac:spMkLst>
        </pc:spChg>
        <pc:spChg chg="add">
          <ac:chgData name="Ala-Ketola Sofia" userId="4534bbec-13db-43db-a8ff-97d061265dfb" providerId="ADAL" clId="{9E94A899-8A32-4EE8-B74A-2B983DD28C0C}" dt="2022-02-14T10:48:33.691" v="5113" actId="26606"/>
          <ac:spMkLst>
            <pc:docMk/>
            <pc:sldMk cId="1567679458" sldId="270"/>
            <ac:spMk id="7" creationId="{8C790BE2-4E4F-4AAF-81A2-4A6F4885EBE6}"/>
          </ac:spMkLst>
        </pc:spChg>
        <pc:spChg chg="add">
          <ac:chgData name="Ala-Ketola Sofia" userId="4534bbec-13db-43db-a8ff-97d061265dfb" providerId="ADAL" clId="{9E94A899-8A32-4EE8-B74A-2B983DD28C0C}" dt="2022-02-14T10:48:33.691" v="5113" actId="26606"/>
          <ac:spMkLst>
            <pc:docMk/>
            <pc:sldMk cId="1567679458" sldId="270"/>
            <ac:spMk id="9" creationId="{D28B54C3-B57B-472A-B96E-1FCB67093DC2}"/>
          </ac:spMkLst>
        </pc:spChg>
        <pc:spChg chg="add">
          <ac:chgData name="Ala-Ketola Sofia" userId="4534bbec-13db-43db-a8ff-97d061265dfb" providerId="ADAL" clId="{9E94A899-8A32-4EE8-B74A-2B983DD28C0C}" dt="2022-02-14T10:48:33.691" v="5113" actId="26606"/>
          <ac:spMkLst>
            <pc:docMk/>
            <pc:sldMk cId="1567679458" sldId="270"/>
            <ac:spMk id="11" creationId="{7DB3C429-F8DA-49B9-AF84-21996FCF78B5}"/>
          </ac:spMkLst>
        </pc:spChg>
        <pc:spChg chg="add">
          <ac:chgData name="Ala-Ketola Sofia" userId="4534bbec-13db-43db-a8ff-97d061265dfb" providerId="ADAL" clId="{9E94A899-8A32-4EE8-B74A-2B983DD28C0C}" dt="2022-02-14T10:48:33.691" v="5113" actId="26606"/>
          <ac:spMkLst>
            <pc:docMk/>
            <pc:sldMk cId="1567679458" sldId="270"/>
            <ac:spMk id="13" creationId="{E12088DD-B1AD-40E0-8B86-1D87A2CCD9BE}"/>
          </ac:spMkLst>
        </pc:spChg>
        <pc:spChg chg="add">
          <ac:chgData name="Ala-Ketola Sofia" userId="4534bbec-13db-43db-a8ff-97d061265dfb" providerId="ADAL" clId="{9E94A899-8A32-4EE8-B74A-2B983DD28C0C}" dt="2022-02-14T10:48:33.691" v="5113" actId="26606"/>
          <ac:spMkLst>
            <pc:docMk/>
            <pc:sldMk cId="1567679458" sldId="270"/>
            <ac:spMk id="15" creationId="{C4C9F2B0-1044-46EB-8AEB-C3BFFDE6C2CC}"/>
          </ac:spMkLst>
        </pc:spChg>
        <pc:spChg chg="add">
          <ac:chgData name="Ala-Ketola Sofia" userId="4534bbec-13db-43db-a8ff-97d061265dfb" providerId="ADAL" clId="{9E94A899-8A32-4EE8-B74A-2B983DD28C0C}" dt="2022-02-14T10:48:33.691" v="5113" actId="26606"/>
          <ac:spMkLst>
            <pc:docMk/>
            <pc:sldMk cId="1567679458" sldId="270"/>
            <ac:spMk id="17" creationId="{0C395952-4E26-45A2-8756-2ADFD6E53C6E}"/>
          </ac:spMkLst>
        </pc:spChg>
        <pc:spChg chg="add">
          <ac:chgData name="Ala-Ketola Sofia" userId="4534bbec-13db-43db-a8ff-97d061265dfb" providerId="ADAL" clId="{9E94A899-8A32-4EE8-B74A-2B983DD28C0C}" dt="2022-02-14T10:48:33.691" v="5113" actId="26606"/>
          <ac:spMkLst>
            <pc:docMk/>
            <pc:sldMk cId="1567679458" sldId="270"/>
            <ac:spMk id="19" creationId="{4734BADF-9461-4621-B112-2D7BABEA7DD0}"/>
          </ac:spMkLst>
        </pc:spChg>
        <pc:spChg chg="del">
          <ac:chgData name="Ala-Ketola Sofia" userId="4534bbec-13db-43db-a8ff-97d061265dfb" providerId="ADAL" clId="{9E94A899-8A32-4EE8-B74A-2B983DD28C0C}" dt="2022-02-14T10:48:26.530" v="5112"/>
          <ac:spMkLst>
            <pc:docMk/>
            <pc:sldMk cId="1567679458" sldId="270"/>
            <ac:spMk id="22" creationId="{0E30439A-8A5B-46EC-8283-9B6B031D40D0}"/>
          </ac:spMkLst>
        </pc:spChg>
        <pc:spChg chg="del">
          <ac:chgData name="Ala-Ketola Sofia" userId="4534bbec-13db-43db-a8ff-97d061265dfb" providerId="ADAL" clId="{9E94A899-8A32-4EE8-B74A-2B983DD28C0C}" dt="2022-02-14T10:48:26.530" v="5112"/>
          <ac:spMkLst>
            <pc:docMk/>
            <pc:sldMk cId="1567679458" sldId="270"/>
            <ac:spMk id="24" creationId="{5CEAD642-85CF-4750-8432-7C80C901F001}"/>
          </ac:spMkLst>
        </pc:spChg>
        <pc:spChg chg="del">
          <ac:chgData name="Ala-Ketola Sofia" userId="4534bbec-13db-43db-a8ff-97d061265dfb" providerId="ADAL" clId="{9E94A899-8A32-4EE8-B74A-2B983DD28C0C}" dt="2022-02-14T10:48:26.530" v="5112"/>
          <ac:spMkLst>
            <pc:docMk/>
            <pc:sldMk cId="1567679458" sldId="270"/>
            <ac:spMk id="26" creationId="{FA33EEAE-15D5-4119-8C1E-89D943F911EF}"/>
          </ac:spMkLst>
        </pc:spChg>
        <pc:spChg chg="del">
          <ac:chgData name="Ala-Ketola Sofia" userId="4534bbec-13db-43db-a8ff-97d061265dfb" providerId="ADAL" clId="{9E94A899-8A32-4EE8-B74A-2B983DD28C0C}" dt="2022-02-14T10:48:26.530" v="5112"/>
          <ac:spMkLst>
            <pc:docMk/>
            <pc:sldMk cId="1567679458" sldId="270"/>
            <ac:spMk id="28" creationId="{730D8B3B-9B80-4025-B934-26DC7D7CD231}"/>
          </ac:spMkLst>
        </pc:spChg>
        <pc:spChg chg="del">
          <ac:chgData name="Ala-Ketola Sofia" userId="4534bbec-13db-43db-a8ff-97d061265dfb" providerId="ADAL" clId="{9E94A899-8A32-4EE8-B74A-2B983DD28C0C}" dt="2022-02-14T10:48:26.530" v="5112"/>
          <ac:spMkLst>
            <pc:docMk/>
            <pc:sldMk cId="1567679458" sldId="270"/>
            <ac:spMk id="30" creationId="{B5A1B09C-1565-46F8-B70F-621C5EB48A09}"/>
          </ac:spMkLst>
        </pc:spChg>
        <pc:spChg chg="del">
          <ac:chgData name="Ala-Ketola Sofia" userId="4534bbec-13db-43db-a8ff-97d061265dfb" providerId="ADAL" clId="{9E94A899-8A32-4EE8-B74A-2B983DD28C0C}" dt="2022-02-14T10:48:26.530" v="5112"/>
          <ac:spMkLst>
            <pc:docMk/>
            <pc:sldMk cId="1567679458" sldId="270"/>
            <ac:spMk id="32" creationId="{8C516CC8-80AC-446C-A56E-9F54B7210402}"/>
          </ac:spMkLst>
        </pc:spChg>
        <pc:spChg chg="del">
          <ac:chgData name="Ala-Ketola Sofia" userId="4534bbec-13db-43db-a8ff-97d061265dfb" providerId="ADAL" clId="{9E94A899-8A32-4EE8-B74A-2B983DD28C0C}" dt="2022-02-14T10:48:26.530" v="5112"/>
          <ac:spMkLst>
            <pc:docMk/>
            <pc:sldMk cId="1567679458" sldId="270"/>
            <ac:spMk id="34" creationId="{53947E58-F088-49F1-A3D1-DEA690192E84}"/>
          </ac:spMkLst>
        </pc:spChg>
      </pc:sldChg>
      <pc:sldChg chg="addSp modSp add mod ord">
        <pc:chgData name="Ala-Ketola Sofia" userId="4534bbec-13db-43db-a8ff-97d061265dfb" providerId="ADAL" clId="{9E94A899-8A32-4EE8-B74A-2B983DD28C0C}" dt="2022-02-21T16:07:25.083" v="16637" actId="2711"/>
        <pc:sldMkLst>
          <pc:docMk/>
          <pc:sldMk cId="1756820949" sldId="270"/>
        </pc:sldMkLst>
        <pc:spChg chg="mod">
          <ac:chgData name="Ala-Ketola Sofia" userId="4534bbec-13db-43db-a8ff-97d061265dfb" providerId="ADAL" clId="{9E94A899-8A32-4EE8-B74A-2B983DD28C0C}" dt="2022-02-21T16:07:25.083" v="16637" actId="2711"/>
          <ac:spMkLst>
            <pc:docMk/>
            <pc:sldMk cId="1756820949" sldId="270"/>
            <ac:spMk id="2" creationId="{8C4143E4-EDC9-4555-8B98-E72393B453E2}"/>
          </ac:spMkLst>
        </pc:spChg>
        <pc:spChg chg="add mod">
          <ac:chgData name="Ala-Ketola Sofia" userId="4534bbec-13db-43db-a8ff-97d061265dfb" providerId="ADAL" clId="{9E94A899-8A32-4EE8-B74A-2B983DD28C0C}" dt="2022-02-20T12:25:14.678" v="10548"/>
          <ac:spMkLst>
            <pc:docMk/>
            <pc:sldMk cId="1756820949" sldId="270"/>
            <ac:spMk id="11" creationId="{60992EE5-73E0-4F86-ABB1-37C31E485B87}"/>
          </ac:spMkLst>
        </pc:spChg>
      </pc:sldChg>
      <pc:sldChg chg="addSp modSp add mod delCm">
        <pc:chgData name="Ala-Ketola Sofia" userId="4534bbec-13db-43db-a8ff-97d061265dfb" providerId="ADAL" clId="{9E94A899-8A32-4EE8-B74A-2B983DD28C0C}" dt="2022-02-21T15:09:27.268" v="16580" actId="20577"/>
        <pc:sldMkLst>
          <pc:docMk/>
          <pc:sldMk cId="2040409323" sldId="271"/>
        </pc:sldMkLst>
        <pc:spChg chg="mod">
          <ac:chgData name="Ala-Ketola Sofia" userId="4534bbec-13db-43db-a8ff-97d061265dfb" providerId="ADAL" clId="{9E94A899-8A32-4EE8-B74A-2B983DD28C0C}" dt="2022-02-21T15:09:27.268" v="16580" actId="20577"/>
          <ac:spMkLst>
            <pc:docMk/>
            <pc:sldMk cId="2040409323" sldId="271"/>
            <ac:spMk id="2" creationId="{8C4143E4-EDC9-4555-8B98-E72393B453E2}"/>
          </ac:spMkLst>
        </pc:spChg>
        <pc:spChg chg="add mod">
          <ac:chgData name="Ala-Ketola Sofia" userId="4534bbec-13db-43db-a8ff-97d061265dfb" providerId="ADAL" clId="{9E94A899-8A32-4EE8-B74A-2B983DD28C0C}" dt="2022-02-21T15:08:25.275" v="16551" actId="20577"/>
          <ac:spMkLst>
            <pc:docMk/>
            <pc:sldMk cId="2040409323" sldId="271"/>
            <ac:spMk id="10" creationId="{745C2B4F-1F01-4659-9984-516549978BF2}"/>
          </ac:spMkLst>
        </pc:spChg>
      </pc:sldChg>
      <pc:sldChg chg="modSp mod">
        <pc:chgData name="Ala-Ketola Sofia" userId="4534bbec-13db-43db-a8ff-97d061265dfb" providerId="ADAL" clId="{9E94A899-8A32-4EE8-B74A-2B983DD28C0C}" dt="2022-02-20T13:39:46.116" v="11657" actId="207"/>
        <pc:sldMkLst>
          <pc:docMk/>
          <pc:sldMk cId="2702380222" sldId="273"/>
        </pc:sldMkLst>
        <pc:spChg chg="mod">
          <ac:chgData name="Ala-Ketola Sofia" userId="4534bbec-13db-43db-a8ff-97d061265dfb" providerId="ADAL" clId="{9E94A899-8A32-4EE8-B74A-2B983DD28C0C}" dt="2022-02-20T13:36:59.067" v="11537" actId="207"/>
          <ac:spMkLst>
            <pc:docMk/>
            <pc:sldMk cId="2702380222" sldId="273"/>
            <ac:spMk id="2" creationId="{BED1E489-B090-42B3-B1EE-01DD3F27E344}"/>
          </ac:spMkLst>
        </pc:spChg>
        <pc:spChg chg="mod">
          <ac:chgData name="Ala-Ketola Sofia" userId="4534bbec-13db-43db-a8ff-97d061265dfb" providerId="ADAL" clId="{9E94A899-8A32-4EE8-B74A-2B983DD28C0C}" dt="2022-02-20T13:39:46.116" v="11657" actId="207"/>
          <ac:spMkLst>
            <pc:docMk/>
            <pc:sldMk cId="2702380222" sldId="273"/>
            <ac:spMk id="4" creationId="{F3E14E93-3F6C-4360-AC0C-EEC9B022C3B0}"/>
          </ac:spMkLst>
        </pc:spChg>
      </pc:sldChg>
      <pc:sldChg chg="del mod modShow">
        <pc:chgData name="Ala-Ketola Sofia" userId="4534bbec-13db-43db-a8ff-97d061265dfb" providerId="ADAL" clId="{9E94A899-8A32-4EE8-B74A-2B983DD28C0C}" dt="2022-02-21T15:58:20.335" v="16590" actId="2696"/>
        <pc:sldMkLst>
          <pc:docMk/>
          <pc:sldMk cId="255867922" sldId="276"/>
        </pc:sldMkLst>
      </pc:sldChg>
      <pc:sldChg chg="modSp mod">
        <pc:chgData name="Ala-Ketola Sofia" userId="4534bbec-13db-43db-a8ff-97d061265dfb" providerId="ADAL" clId="{9E94A899-8A32-4EE8-B74A-2B983DD28C0C}" dt="2022-02-21T16:07:53.359" v="16643" actId="404"/>
        <pc:sldMkLst>
          <pc:docMk/>
          <pc:sldMk cId="1014175057" sldId="277"/>
        </pc:sldMkLst>
        <pc:spChg chg="mod">
          <ac:chgData name="Ala-Ketola Sofia" userId="4534bbec-13db-43db-a8ff-97d061265dfb" providerId="ADAL" clId="{9E94A899-8A32-4EE8-B74A-2B983DD28C0C}" dt="2022-02-21T16:07:53.359" v="16643" actId="404"/>
          <ac:spMkLst>
            <pc:docMk/>
            <pc:sldMk cId="1014175057" sldId="277"/>
            <ac:spMk id="9" creationId="{3C5339F0-7311-4394-9139-0F6B6E900F78}"/>
          </ac:spMkLst>
        </pc:spChg>
        <pc:graphicFrameChg chg="mod">
          <ac:chgData name="Ala-Ketola Sofia" userId="4534bbec-13db-43db-a8ff-97d061265dfb" providerId="ADAL" clId="{9E94A899-8A32-4EE8-B74A-2B983DD28C0C}" dt="2022-02-20T13:03:39.756" v="10858" actId="14100"/>
          <ac:graphicFrameMkLst>
            <pc:docMk/>
            <pc:sldMk cId="1014175057" sldId="277"/>
            <ac:graphicFrameMk id="11" creationId="{6EFBA69D-C00A-4F21-89D9-05B618E6DB3B}"/>
          </ac:graphicFrameMkLst>
        </pc:graphicFrameChg>
      </pc:sldChg>
      <pc:sldChg chg="delSp modSp mod">
        <pc:chgData name="Ala-Ketola Sofia" userId="4534bbec-13db-43db-a8ff-97d061265dfb" providerId="ADAL" clId="{9E94A899-8A32-4EE8-B74A-2B983DD28C0C}" dt="2022-02-20T13:22:01.802" v="11249" actId="20577"/>
        <pc:sldMkLst>
          <pc:docMk/>
          <pc:sldMk cId="1367451252" sldId="281"/>
        </pc:sldMkLst>
        <pc:spChg chg="mod">
          <ac:chgData name="Ala-Ketola Sofia" userId="4534bbec-13db-43db-a8ff-97d061265dfb" providerId="ADAL" clId="{9E94A899-8A32-4EE8-B74A-2B983DD28C0C}" dt="2022-02-20T13:22:01.802" v="11249" actId="20577"/>
          <ac:spMkLst>
            <pc:docMk/>
            <pc:sldMk cId="1367451252" sldId="281"/>
            <ac:spMk id="5" creationId="{134E1432-06D8-40BB-94C4-2E47F1FB9D39}"/>
          </ac:spMkLst>
        </pc:spChg>
        <pc:spChg chg="mod">
          <ac:chgData name="Ala-Ketola Sofia" userId="4534bbec-13db-43db-a8ff-97d061265dfb" providerId="ADAL" clId="{9E94A899-8A32-4EE8-B74A-2B983DD28C0C}" dt="2022-02-20T13:14:52.272" v="11161" actId="1076"/>
          <ac:spMkLst>
            <pc:docMk/>
            <pc:sldMk cId="1367451252" sldId="281"/>
            <ac:spMk id="13" creationId="{C11CF6DF-CA96-47B8-8274-B7604F58E9DD}"/>
          </ac:spMkLst>
        </pc:spChg>
        <pc:picChg chg="del mod">
          <ac:chgData name="Ala-Ketola Sofia" userId="4534bbec-13db-43db-a8ff-97d061265dfb" providerId="ADAL" clId="{9E94A899-8A32-4EE8-B74A-2B983DD28C0C}" dt="2022-02-20T13:14:41.770" v="11160" actId="478"/>
          <ac:picMkLst>
            <pc:docMk/>
            <pc:sldMk cId="1367451252" sldId="281"/>
            <ac:picMk id="4" creationId="{5879C6B0-F9B2-405E-9001-DC7362C06903}"/>
          </ac:picMkLst>
        </pc:picChg>
      </pc:sldChg>
      <pc:sldChg chg="modSp mod">
        <pc:chgData name="Ala-Ketola Sofia" userId="4534bbec-13db-43db-a8ff-97d061265dfb" providerId="ADAL" clId="{9E94A899-8A32-4EE8-B74A-2B983DD28C0C}" dt="2022-02-20T13:24:48.010" v="11322" actId="20577"/>
        <pc:sldMkLst>
          <pc:docMk/>
          <pc:sldMk cId="1857770674" sldId="282"/>
        </pc:sldMkLst>
        <pc:spChg chg="mod">
          <ac:chgData name="Ala-Ketola Sofia" userId="4534bbec-13db-43db-a8ff-97d061265dfb" providerId="ADAL" clId="{9E94A899-8A32-4EE8-B74A-2B983DD28C0C}" dt="2022-02-20T13:24:48.010" v="11322" actId="20577"/>
          <ac:spMkLst>
            <pc:docMk/>
            <pc:sldMk cId="1857770674" sldId="282"/>
            <ac:spMk id="5" creationId="{134E1432-06D8-40BB-94C4-2E47F1FB9D39}"/>
          </ac:spMkLst>
        </pc:spChg>
      </pc:sldChg>
      <pc:sldChg chg="modSp mod">
        <pc:chgData name="Ala-Ketola Sofia" userId="4534bbec-13db-43db-a8ff-97d061265dfb" providerId="ADAL" clId="{9E94A899-8A32-4EE8-B74A-2B983DD28C0C}" dt="2022-02-21T16:09:57.493" v="16682" actId="207"/>
        <pc:sldMkLst>
          <pc:docMk/>
          <pc:sldMk cId="3498797467" sldId="283"/>
        </pc:sldMkLst>
        <pc:spChg chg="mod">
          <ac:chgData name="Ala-Ketola Sofia" userId="4534bbec-13db-43db-a8ff-97d061265dfb" providerId="ADAL" clId="{9E94A899-8A32-4EE8-B74A-2B983DD28C0C}" dt="2022-02-21T16:09:54.887" v="16681" actId="207"/>
          <ac:spMkLst>
            <pc:docMk/>
            <pc:sldMk cId="3498797467" sldId="283"/>
            <ac:spMk id="5" creationId="{545FB1FF-5D1D-4050-9EB6-B4D7AAD18DB5}"/>
          </ac:spMkLst>
        </pc:spChg>
        <pc:spChg chg="mod">
          <ac:chgData name="Ala-Ketola Sofia" userId="4534bbec-13db-43db-a8ff-97d061265dfb" providerId="ADAL" clId="{9E94A899-8A32-4EE8-B74A-2B983DD28C0C}" dt="2022-02-21T16:09:57.493" v="16682" actId="207"/>
          <ac:spMkLst>
            <pc:docMk/>
            <pc:sldMk cId="3498797467" sldId="283"/>
            <ac:spMk id="9" creationId="{CF24AF8F-10C1-433B-8B35-97A44FDE8493}"/>
          </ac:spMkLst>
        </pc:spChg>
        <pc:graphicFrameChg chg="mod">
          <ac:chgData name="Ala-Ketola Sofia" userId="4534bbec-13db-43db-a8ff-97d061265dfb" providerId="ADAL" clId="{9E94A899-8A32-4EE8-B74A-2B983DD28C0C}" dt="2022-02-20T13:25:25.164" v="11328" actId="1076"/>
          <ac:graphicFrameMkLst>
            <pc:docMk/>
            <pc:sldMk cId="3498797467" sldId="283"/>
            <ac:graphicFrameMk id="6" creationId="{2C5A44DD-EFE0-4910-9B6A-8D3F38352057}"/>
          </ac:graphicFrameMkLst>
        </pc:graphicFrameChg>
        <pc:graphicFrameChg chg="mod">
          <ac:chgData name="Ala-Ketola Sofia" userId="4534bbec-13db-43db-a8ff-97d061265dfb" providerId="ADAL" clId="{9E94A899-8A32-4EE8-B74A-2B983DD28C0C}" dt="2022-02-20T13:26:32.337" v="11331"/>
          <ac:graphicFrameMkLst>
            <pc:docMk/>
            <pc:sldMk cId="3498797467" sldId="283"/>
            <ac:graphicFrameMk id="10" creationId="{1687FA7D-3AC9-4A51-8C86-346164740BE7}"/>
          </ac:graphicFrameMkLst>
        </pc:graphicFrameChg>
      </pc:sldChg>
      <pc:sldChg chg="ord">
        <pc:chgData name="Ala-Ketola Sofia" userId="4534bbec-13db-43db-a8ff-97d061265dfb" providerId="ADAL" clId="{9E94A899-8A32-4EE8-B74A-2B983DD28C0C}" dt="2022-02-20T12:22:21.950" v="10466"/>
        <pc:sldMkLst>
          <pc:docMk/>
          <pc:sldMk cId="3900900022" sldId="285"/>
        </pc:sldMkLst>
      </pc:sldChg>
      <pc:sldChg chg="modSp mod">
        <pc:chgData name="Ala-Ketola Sofia" userId="4534bbec-13db-43db-a8ff-97d061265dfb" providerId="ADAL" clId="{9E94A899-8A32-4EE8-B74A-2B983DD28C0C}" dt="2022-02-20T13:32:10.551" v="11487" actId="208"/>
        <pc:sldMkLst>
          <pc:docMk/>
          <pc:sldMk cId="3755976703" sldId="286"/>
        </pc:sldMkLst>
        <pc:spChg chg="mod">
          <ac:chgData name="Ala-Ketola Sofia" userId="4534bbec-13db-43db-a8ff-97d061265dfb" providerId="ADAL" clId="{9E94A899-8A32-4EE8-B74A-2B983DD28C0C}" dt="2022-02-20T13:29:45.725" v="11453" actId="404"/>
          <ac:spMkLst>
            <pc:docMk/>
            <pc:sldMk cId="3755976703" sldId="286"/>
            <ac:spMk id="2" creationId="{913D778D-8C67-4791-96B2-75B46DA12DC5}"/>
          </ac:spMkLst>
        </pc:spChg>
        <pc:spChg chg="mod">
          <ac:chgData name="Ala-Ketola Sofia" userId="4534bbec-13db-43db-a8ff-97d061265dfb" providerId="ADAL" clId="{9E94A899-8A32-4EE8-B74A-2B983DD28C0C}" dt="2022-02-20T13:32:10.551" v="11487" actId="208"/>
          <ac:spMkLst>
            <pc:docMk/>
            <pc:sldMk cId="3755976703" sldId="286"/>
            <ac:spMk id="8" creationId="{A27C2383-FE6B-4CA3-A2B2-51EA8F74526D}"/>
          </ac:spMkLst>
        </pc:spChg>
      </pc:sldChg>
      <pc:sldChg chg="modSp mod">
        <pc:chgData name="Ala-Ketola Sofia" userId="4534bbec-13db-43db-a8ff-97d061265dfb" providerId="ADAL" clId="{9E94A899-8A32-4EE8-B74A-2B983DD28C0C}" dt="2022-02-20T13:40:51.143" v="11662" actId="948"/>
        <pc:sldMkLst>
          <pc:docMk/>
          <pc:sldMk cId="3221020177" sldId="288"/>
        </pc:sldMkLst>
        <pc:spChg chg="mod">
          <ac:chgData name="Ala-Ketola Sofia" userId="4534bbec-13db-43db-a8ff-97d061265dfb" providerId="ADAL" clId="{9E94A899-8A32-4EE8-B74A-2B983DD28C0C}" dt="2022-02-20T13:35:22.811" v="11535" actId="27636"/>
          <ac:spMkLst>
            <pc:docMk/>
            <pc:sldMk cId="3221020177" sldId="288"/>
            <ac:spMk id="2" creationId="{BE63F623-CBF5-4910-9952-C127DE94522C}"/>
          </ac:spMkLst>
        </pc:spChg>
        <pc:spChg chg="mod">
          <ac:chgData name="Ala-Ketola Sofia" userId="4534bbec-13db-43db-a8ff-97d061265dfb" providerId="ADAL" clId="{9E94A899-8A32-4EE8-B74A-2B983DD28C0C}" dt="2022-02-20T13:35:40.153" v="11536" actId="20577"/>
          <ac:spMkLst>
            <pc:docMk/>
            <pc:sldMk cId="3221020177" sldId="288"/>
            <ac:spMk id="13" creationId="{CDFAB589-64B7-435B-AF0F-2111DA2B1F95}"/>
          </ac:spMkLst>
        </pc:spChg>
        <pc:spChg chg="mod">
          <ac:chgData name="Ala-Ketola Sofia" userId="4534bbec-13db-43db-a8ff-97d061265dfb" providerId="ADAL" clId="{9E94A899-8A32-4EE8-B74A-2B983DD28C0C}" dt="2022-02-20T11:51:41.746" v="9567" actId="207"/>
          <ac:spMkLst>
            <pc:docMk/>
            <pc:sldMk cId="3221020177" sldId="288"/>
            <ac:spMk id="14" creationId="{9D5EFB6C-02B9-4633-A1F3-E33D36EE74BF}"/>
          </ac:spMkLst>
        </pc:spChg>
        <pc:spChg chg="mod">
          <ac:chgData name="Ala-Ketola Sofia" userId="4534bbec-13db-43db-a8ff-97d061265dfb" providerId="ADAL" clId="{9E94A899-8A32-4EE8-B74A-2B983DD28C0C}" dt="2022-02-20T13:40:51.143" v="11662" actId="948"/>
          <ac:spMkLst>
            <pc:docMk/>
            <pc:sldMk cId="3221020177" sldId="288"/>
            <ac:spMk id="15" creationId="{9593EAFB-1E9A-4AB6-A682-7A7C6E63FE0D}"/>
          </ac:spMkLst>
        </pc:spChg>
      </pc:sldChg>
      <pc:sldChg chg="mod modShow">
        <pc:chgData name="Ala-Ketola Sofia" userId="4534bbec-13db-43db-a8ff-97d061265dfb" providerId="ADAL" clId="{9E94A899-8A32-4EE8-B74A-2B983DD28C0C}" dt="2022-02-21T14:45:57.476" v="16509" actId="729"/>
        <pc:sldMkLst>
          <pc:docMk/>
          <pc:sldMk cId="2667617817" sldId="289"/>
        </pc:sldMkLst>
      </pc:sldChg>
      <pc:sldChg chg="addSp modSp mod">
        <pc:chgData name="Ala-Ketola Sofia" userId="4534bbec-13db-43db-a8ff-97d061265dfb" providerId="ADAL" clId="{9E94A899-8A32-4EE8-B74A-2B983DD28C0C}" dt="2022-02-21T16:08:03.860" v="16645" actId="207"/>
        <pc:sldMkLst>
          <pc:docMk/>
          <pc:sldMk cId="1408495639" sldId="290"/>
        </pc:sldMkLst>
        <pc:spChg chg="mod">
          <ac:chgData name="Ala-Ketola Sofia" userId="4534bbec-13db-43db-a8ff-97d061265dfb" providerId="ADAL" clId="{9E94A899-8A32-4EE8-B74A-2B983DD28C0C}" dt="2022-02-21T16:07:59.353" v="16644" actId="207"/>
          <ac:spMkLst>
            <pc:docMk/>
            <pc:sldMk cId="1408495639" sldId="290"/>
            <ac:spMk id="2" creationId="{4A986D4B-0891-4A1E-9B37-1A60607CCB8B}"/>
          </ac:spMkLst>
        </pc:spChg>
        <pc:spChg chg="mod">
          <ac:chgData name="Ala-Ketola Sofia" userId="4534bbec-13db-43db-a8ff-97d061265dfb" providerId="ADAL" clId="{9E94A899-8A32-4EE8-B74A-2B983DD28C0C}" dt="2022-02-21T16:08:03.860" v="16645" actId="207"/>
          <ac:spMkLst>
            <pc:docMk/>
            <pc:sldMk cId="1408495639" sldId="290"/>
            <ac:spMk id="8" creationId="{41FF0284-BADB-4BBA-81AF-1D0628F29FD3}"/>
          </ac:spMkLst>
        </pc:spChg>
        <pc:spChg chg="add mod">
          <ac:chgData name="Ala-Ketola Sofia" userId="4534bbec-13db-43db-a8ff-97d061265dfb" providerId="ADAL" clId="{9E94A899-8A32-4EE8-B74A-2B983DD28C0C}" dt="2022-02-20T13:53:41.864" v="11966" actId="113"/>
          <ac:spMkLst>
            <pc:docMk/>
            <pc:sldMk cId="1408495639" sldId="290"/>
            <ac:spMk id="13" creationId="{2AF02C92-6015-487A-9927-0BC7ED20210B}"/>
          </ac:spMkLst>
        </pc:spChg>
      </pc:sldChg>
      <pc:sldChg chg="modSp mod">
        <pc:chgData name="Ala-Ketola Sofia" userId="4534bbec-13db-43db-a8ff-97d061265dfb" providerId="ADAL" clId="{9E94A899-8A32-4EE8-B74A-2B983DD28C0C}" dt="2022-02-21T16:07:45.623" v="16639" actId="207"/>
        <pc:sldMkLst>
          <pc:docMk/>
          <pc:sldMk cId="30116857" sldId="291"/>
        </pc:sldMkLst>
        <pc:spChg chg="mod">
          <ac:chgData name="Ala-Ketola Sofia" userId="4534bbec-13db-43db-a8ff-97d061265dfb" providerId="ADAL" clId="{9E94A899-8A32-4EE8-B74A-2B983DD28C0C}" dt="2022-02-21T16:07:42.566" v="16638" actId="207"/>
          <ac:spMkLst>
            <pc:docMk/>
            <pc:sldMk cId="30116857" sldId="291"/>
            <ac:spMk id="2" creationId="{4A986D4B-0891-4A1E-9B37-1A60607CCB8B}"/>
          </ac:spMkLst>
        </pc:spChg>
        <pc:spChg chg="mod">
          <ac:chgData name="Ala-Ketola Sofia" userId="4534bbec-13db-43db-a8ff-97d061265dfb" providerId="ADAL" clId="{9E94A899-8A32-4EE8-B74A-2B983DD28C0C}" dt="2022-02-21T16:07:45.623" v="16639" actId="207"/>
          <ac:spMkLst>
            <pc:docMk/>
            <pc:sldMk cId="30116857" sldId="291"/>
            <ac:spMk id="8" creationId="{41FF0284-BADB-4BBA-81AF-1D0628F29FD3}"/>
          </ac:spMkLst>
        </pc:spChg>
        <pc:graphicFrameChg chg="mod">
          <ac:chgData name="Ala-Ketola Sofia" userId="4534bbec-13db-43db-a8ff-97d061265dfb" providerId="ADAL" clId="{9E94A899-8A32-4EE8-B74A-2B983DD28C0C}" dt="2022-02-20T12:54:41.779" v="10848" actId="692"/>
          <ac:graphicFrameMkLst>
            <pc:docMk/>
            <pc:sldMk cId="30116857" sldId="291"/>
            <ac:graphicFrameMk id="9" creationId="{1E71AB2E-CE48-4CC6-97BD-73DEFDD4D0AA}"/>
          </ac:graphicFrameMkLst>
        </pc:graphicFrameChg>
      </pc:sldChg>
      <pc:sldChg chg="delSp add del setBg delDesignElem">
        <pc:chgData name="Ala-Ketola Sofia" userId="4534bbec-13db-43db-a8ff-97d061265dfb" providerId="ADAL" clId="{9E94A899-8A32-4EE8-B74A-2B983DD28C0C}" dt="2022-02-20T11:39:40.215" v="8387" actId="47"/>
        <pc:sldMkLst>
          <pc:docMk/>
          <pc:sldMk cId="449975139" sldId="292"/>
        </pc:sldMkLst>
        <pc:spChg chg="del">
          <ac:chgData name="Ala-Ketola Sofia" userId="4534bbec-13db-43db-a8ff-97d061265dfb" providerId="ADAL" clId="{9E94A899-8A32-4EE8-B74A-2B983DD28C0C}" dt="2022-02-20T11:39:36.992" v="8386"/>
          <ac:spMkLst>
            <pc:docMk/>
            <pc:sldMk cId="449975139" sldId="292"/>
            <ac:spMk id="22" creationId="{0E30439A-8A5B-46EC-8283-9B6B031D40D0}"/>
          </ac:spMkLst>
        </pc:spChg>
        <pc:spChg chg="del">
          <ac:chgData name="Ala-Ketola Sofia" userId="4534bbec-13db-43db-a8ff-97d061265dfb" providerId="ADAL" clId="{9E94A899-8A32-4EE8-B74A-2B983DD28C0C}" dt="2022-02-20T11:39:36.992" v="8386"/>
          <ac:spMkLst>
            <pc:docMk/>
            <pc:sldMk cId="449975139" sldId="292"/>
            <ac:spMk id="24" creationId="{5CEAD642-85CF-4750-8432-7C80C901F001}"/>
          </ac:spMkLst>
        </pc:spChg>
        <pc:spChg chg="del">
          <ac:chgData name="Ala-Ketola Sofia" userId="4534bbec-13db-43db-a8ff-97d061265dfb" providerId="ADAL" clId="{9E94A899-8A32-4EE8-B74A-2B983DD28C0C}" dt="2022-02-20T11:39:36.992" v="8386"/>
          <ac:spMkLst>
            <pc:docMk/>
            <pc:sldMk cId="449975139" sldId="292"/>
            <ac:spMk id="26" creationId="{FA33EEAE-15D5-4119-8C1E-89D943F911EF}"/>
          </ac:spMkLst>
        </pc:spChg>
        <pc:spChg chg="del">
          <ac:chgData name="Ala-Ketola Sofia" userId="4534bbec-13db-43db-a8ff-97d061265dfb" providerId="ADAL" clId="{9E94A899-8A32-4EE8-B74A-2B983DD28C0C}" dt="2022-02-20T11:39:36.992" v="8386"/>
          <ac:spMkLst>
            <pc:docMk/>
            <pc:sldMk cId="449975139" sldId="292"/>
            <ac:spMk id="28" creationId="{730D8B3B-9B80-4025-B934-26DC7D7CD231}"/>
          </ac:spMkLst>
        </pc:spChg>
        <pc:spChg chg="del">
          <ac:chgData name="Ala-Ketola Sofia" userId="4534bbec-13db-43db-a8ff-97d061265dfb" providerId="ADAL" clId="{9E94A899-8A32-4EE8-B74A-2B983DD28C0C}" dt="2022-02-20T11:39:36.992" v="8386"/>
          <ac:spMkLst>
            <pc:docMk/>
            <pc:sldMk cId="449975139" sldId="292"/>
            <ac:spMk id="30" creationId="{B5A1B09C-1565-46F8-B70F-621C5EB48A09}"/>
          </ac:spMkLst>
        </pc:spChg>
        <pc:spChg chg="del">
          <ac:chgData name="Ala-Ketola Sofia" userId="4534bbec-13db-43db-a8ff-97d061265dfb" providerId="ADAL" clId="{9E94A899-8A32-4EE8-B74A-2B983DD28C0C}" dt="2022-02-20T11:39:36.992" v="8386"/>
          <ac:spMkLst>
            <pc:docMk/>
            <pc:sldMk cId="449975139" sldId="292"/>
            <ac:spMk id="32" creationId="{8C516CC8-80AC-446C-A56E-9F54B7210402}"/>
          </ac:spMkLst>
        </pc:spChg>
        <pc:spChg chg="del">
          <ac:chgData name="Ala-Ketola Sofia" userId="4534bbec-13db-43db-a8ff-97d061265dfb" providerId="ADAL" clId="{9E94A899-8A32-4EE8-B74A-2B983DD28C0C}" dt="2022-02-20T11:39:36.992" v="8386"/>
          <ac:spMkLst>
            <pc:docMk/>
            <pc:sldMk cId="449975139" sldId="292"/>
            <ac:spMk id="34" creationId="{53947E58-F088-49F1-A3D1-DEA690192E84}"/>
          </ac:spMkLst>
        </pc:spChg>
      </pc:sldChg>
      <pc:sldChg chg="modSp add mod ord modShow">
        <pc:chgData name="Ala-Ketola Sofia" userId="4534bbec-13db-43db-a8ff-97d061265dfb" providerId="ADAL" clId="{9E94A899-8A32-4EE8-B74A-2B983DD28C0C}" dt="2022-02-21T15:56:30.953" v="16584" actId="729"/>
        <pc:sldMkLst>
          <pc:docMk/>
          <pc:sldMk cId="3076721694" sldId="292"/>
        </pc:sldMkLst>
        <pc:spChg chg="mod">
          <ac:chgData name="Ala-Ketola Sofia" userId="4534bbec-13db-43db-a8ff-97d061265dfb" providerId="ADAL" clId="{9E94A899-8A32-4EE8-B74A-2B983DD28C0C}" dt="2022-02-20T11:42:21.767" v="8491" actId="2711"/>
          <ac:spMkLst>
            <pc:docMk/>
            <pc:sldMk cId="3076721694" sldId="292"/>
            <ac:spMk id="2" creationId="{8C4143E4-EDC9-4555-8B98-E72393B453E2}"/>
          </ac:spMkLst>
        </pc:spChg>
      </pc:sldChg>
      <pc:sldChg chg="addSp delSp modSp add mod">
        <pc:chgData name="Ala-Ketola Sofia" userId="4534bbec-13db-43db-a8ff-97d061265dfb" providerId="ADAL" clId="{9E94A899-8A32-4EE8-B74A-2B983DD28C0C}" dt="2022-02-20T11:40:57.050" v="8434" actId="478"/>
        <pc:sldMkLst>
          <pc:docMk/>
          <pc:sldMk cId="3569961950" sldId="293"/>
        </pc:sldMkLst>
        <pc:spChg chg="del">
          <ac:chgData name="Ala-Ketola Sofia" userId="4534bbec-13db-43db-a8ff-97d061265dfb" providerId="ADAL" clId="{9E94A899-8A32-4EE8-B74A-2B983DD28C0C}" dt="2022-02-20T11:40:55.414" v="8433" actId="478"/>
          <ac:spMkLst>
            <pc:docMk/>
            <pc:sldMk cId="3569961950" sldId="293"/>
            <ac:spMk id="2" creationId="{E28B0D7F-BDAD-46F5-A919-9CD4C9F68401}"/>
          </ac:spMkLst>
        </pc:spChg>
        <pc:spChg chg="mod">
          <ac:chgData name="Ala-Ketola Sofia" userId="4534bbec-13db-43db-a8ff-97d061265dfb" providerId="ADAL" clId="{9E94A899-8A32-4EE8-B74A-2B983DD28C0C}" dt="2022-02-20T11:40:52.586" v="8432" actId="207"/>
          <ac:spMkLst>
            <pc:docMk/>
            <pc:sldMk cId="3569961950" sldId="293"/>
            <ac:spMk id="3" creationId="{CA2E67B8-B90D-4B87-BA66-CCDE6C5C1EC6}"/>
          </ac:spMkLst>
        </pc:spChg>
        <pc:spChg chg="add del mod">
          <ac:chgData name="Ala-Ketola Sofia" userId="4534bbec-13db-43db-a8ff-97d061265dfb" providerId="ADAL" clId="{9E94A899-8A32-4EE8-B74A-2B983DD28C0C}" dt="2022-02-20T11:40:57.050" v="8434" actId="478"/>
          <ac:spMkLst>
            <pc:docMk/>
            <pc:sldMk cId="3569961950" sldId="293"/>
            <ac:spMk id="5" creationId="{ADDB55EF-0A4B-43F7-B084-626418BF13AF}"/>
          </ac:spMkLst>
        </pc:spChg>
      </pc:sldChg>
      <pc:sldChg chg="modSp add mod ord">
        <pc:chgData name="Ala-Ketola Sofia" userId="4534bbec-13db-43db-a8ff-97d061265dfb" providerId="ADAL" clId="{9E94A899-8A32-4EE8-B74A-2B983DD28C0C}" dt="2022-02-21T15:56:53.249" v="16589" actId="400"/>
        <pc:sldMkLst>
          <pc:docMk/>
          <pc:sldMk cId="3813733756" sldId="294"/>
        </pc:sldMkLst>
        <pc:spChg chg="mod">
          <ac:chgData name="Ala-Ketola Sofia" userId="4534bbec-13db-43db-a8ff-97d061265dfb" providerId="ADAL" clId="{9E94A899-8A32-4EE8-B74A-2B983DD28C0C}" dt="2022-02-21T15:56:53.249" v="16589" actId="400"/>
          <ac:spMkLst>
            <pc:docMk/>
            <pc:sldMk cId="3813733756" sldId="294"/>
            <ac:spMk id="3" creationId="{CA2E67B8-B90D-4B87-BA66-CCDE6C5C1EC6}"/>
          </ac:spMkLst>
        </pc:spChg>
      </pc:sldChg>
      <pc:sldChg chg="modSp add mod modShow">
        <pc:chgData name="Ala-Ketola Sofia" userId="4534bbec-13db-43db-a8ff-97d061265dfb" providerId="ADAL" clId="{9E94A899-8A32-4EE8-B74A-2B983DD28C0C}" dt="2022-02-21T16:10:35.227" v="16686" actId="729"/>
        <pc:sldMkLst>
          <pc:docMk/>
          <pc:sldMk cId="2093588753" sldId="295"/>
        </pc:sldMkLst>
        <pc:spChg chg="mod">
          <ac:chgData name="Ala-Ketola Sofia" userId="4534bbec-13db-43db-a8ff-97d061265dfb" providerId="ADAL" clId="{9E94A899-8A32-4EE8-B74A-2B983DD28C0C}" dt="2022-02-20T13:54:38.442" v="12024" actId="20577"/>
          <ac:spMkLst>
            <pc:docMk/>
            <pc:sldMk cId="2093588753" sldId="295"/>
            <ac:spMk id="2" creationId="{8C4143E4-EDC9-4555-8B98-E72393B453E2}"/>
          </ac:spMkLst>
        </pc:spChg>
      </pc:sldChg>
      <pc:sldChg chg="modSp add mod modShow">
        <pc:chgData name="Ala-Ketola Sofia" userId="4534bbec-13db-43db-a8ff-97d061265dfb" providerId="ADAL" clId="{9E94A899-8A32-4EE8-B74A-2B983DD28C0C}" dt="2022-02-21T15:56:27.695" v="16583" actId="729"/>
        <pc:sldMkLst>
          <pc:docMk/>
          <pc:sldMk cId="474797261" sldId="296"/>
        </pc:sldMkLst>
        <pc:spChg chg="mod">
          <ac:chgData name="Ala-Ketola Sofia" userId="4534bbec-13db-43db-a8ff-97d061265dfb" providerId="ADAL" clId="{9E94A899-8A32-4EE8-B74A-2B983DD28C0C}" dt="2022-02-20T13:56:18.992" v="12061" actId="20577"/>
          <ac:spMkLst>
            <pc:docMk/>
            <pc:sldMk cId="474797261" sldId="296"/>
            <ac:spMk id="2" creationId="{8C4143E4-EDC9-4555-8B98-E72393B453E2}"/>
          </ac:spMkLst>
        </pc:spChg>
      </pc:sldChg>
      <pc:sldChg chg="modSp new mod modShow">
        <pc:chgData name="Ala-Ketola Sofia" userId="4534bbec-13db-43db-a8ff-97d061265dfb" providerId="ADAL" clId="{9E94A899-8A32-4EE8-B74A-2B983DD28C0C}" dt="2022-02-21T15:56:20.701" v="16581" actId="729"/>
        <pc:sldMkLst>
          <pc:docMk/>
          <pc:sldMk cId="774396122" sldId="297"/>
        </pc:sldMkLst>
        <pc:spChg chg="mod">
          <ac:chgData name="Ala-Ketola Sofia" userId="4534bbec-13db-43db-a8ff-97d061265dfb" providerId="ADAL" clId="{9E94A899-8A32-4EE8-B74A-2B983DD28C0C}" dt="2022-02-20T17:42:25.231" v="13789" actId="404"/>
          <ac:spMkLst>
            <pc:docMk/>
            <pc:sldMk cId="774396122" sldId="297"/>
            <ac:spMk id="2" creationId="{236787D2-60BD-400F-A9A0-C49CF36A0824}"/>
          </ac:spMkLst>
        </pc:spChg>
        <pc:spChg chg="mod">
          <ac:chgData name="Ala-Ketola Sofia" userId="4534bbec-13db-43db-a8ff-97d061265dfb" providerId="ADAL" clId="{9E94A899-8A32-4EE8-B74A-2B983DD28C0C}" dt="2022-02-20T18:04:55.015" v="15633" actId="20577"/>
          <ac:spMkLst>
            <pc:docMk/>
            <pc:sldMk cId="774396122" sldId="297"/>
            <ac:spMk id="3" creationId="{EBDABF17-349E-44D5-B749-66ED11B9F879}"/>
          </ac:spMkLst>
        </pc:spChg>
      </pc:sldChg>
      <pc:sldChg chg="modSp new mod modShow">
        <pc:chgData name="Ala-Ketola Sofia" userId="4534bbec-13db-43db-a8ff-97d061265dfb" providerId="ADAL" clId="{9E94A899-8A32-4EE8-B74A-2B983DD28C0C}" dt="2022-02-21T15:56:26.004" v="16582" actId="729"/>
        <pc:sldMkLst>
          <pc:docMk/>
          <pc:sldMk cId="1992674358" sldId="299"/>
        </pc:sldMkLst>
        <pc:spChg chg="mod">
          <ac:chgData name="Ala-Ketola Sofia" userId="4534bbec-13db-43db-a8ff-97d061265dfb" providerId="ADAL" clId="{9E94A899-8A32-4EE8-B74A-2B983DD28C0C}" dt="2022-02-20T17:55:43.801" v="14786" actId="207"/>
          <ac:spMkLst>
            <pc:docMk/>
            <pc:sldMk cId="1992674358" sldId="299"/>
            <ac:spMk id="2" creationId="{EFC31B23-6458-426B-9D73-6632E3EB6EE0}"/>
          </ac:spMkLst>
        </pc:spChg>
        <pc:spChg chg="mod">
          <ac:chgData name="Ala-Ketola Sofia" userId="4534bbec-13db-43db-a8ff-97d061265dfb" providerId="ADAL" clId="{9E94A899-8A32-4EE8-B74A-2B983DD28C0C}" dt="2022-02-21T15:07:53.345" v="16514" actId="14100"/>
          <ac:spMkLst>
            <pc:docMk/>
            <pc:sldMk cId="1992674358" sldId="299"/>
            <ac:spMk id="3" creationId="{04257E1F-3AEC-43FF-9944-4E5F702F1D02}"/>
          </ac:spMkLst>
        </pc:spChg>
      </pc:sldChg>
      <pc:sldChg chg="modSp mod">
        <pc:chgData name="Ala-Ketola Sofia" userId="4534bbec-13db-43db-a8ff-97d061265dfb" providerId="ADAL" clId="{9E94A899-8A32-4EE8-B74A-2B983DD28C0C}" dt="2022-02-20T12:17:32.550" v="10449" actId="20577"/>
        <pc:sldMkLst>
          <pc:docMk/>
          <pc:sldMk cId="836139539" sldId="300"/>
        </pc:sldMkLst>
        <pc:spChg chg="mod">
          <ac:chgData name="Ala-Ketola Sofia" userId="4534bbec-13db-43db-a8ff-97d061265dfb" providerId="ADAL" clId="{9E94A899-8A32-4EE8-B74A-2B983DD28C0C}" dt="2022-02-20T12:17:32.550" v="10449" actId="20577"/>
          <ac:spMkLst>
            <pc:docMk/>
            <pc:sldMk cId="836139539" sldId="300"/>
            <ac:spMk id="3" creationId="{0CDE6DEC-0AD3-4FC2-9B88-39C8C7F72776}"/>
          </ac:spMkLst>
        </pc:spChg>
      </pc:sldChg>
      <pc:sldChg chg="addSp delSp modSp add mod ord">
        <pc:chgData name="Ala-Ketola Sofia" userId="4534bbec-13db-43db-a8ff-97d061265dfb" providerId="ADAL" clId="{9E94A899-8A32-4EE8-B74A-2B983DD28C0C}" dt="2022-02-21T16:01:05.139" v="16596" actId="1076"/>
        <pc:sldMkLst>
          <pc:docMk/>
          <pc:sldMk cId="1572126635" sldId="301"/>
        </pc:sldMkLst>
        <pc:spChg chg="mod">
          <ac:chgData name="Ala-Ketola Sofia" userId="4534bbec-13db-43db-a8ff-97d061265dfb" providerId="ADAL" clId="{9E94A899-8A32-4EE8-B74A-2B983DD28C0C}" dt="2022-02-21T16:01:05.139" v="16596" actId="1076"/>
          <ac:spMkLst>
            <pc:docMk/>
            <pc:sldMk cId="1572126635" sldId="301"/>
            <ac:spMk id="2" creationId="{913D778D-8C67-4791-96B2-75B46DA12DC5}"/>
          </ac:spMkLst>
        </pc:spChg>
        <pc:spChg chg="del">
          <ac:chgData name="Ala-Ketola Sofia" userId="4534bbec-13db-43db-a8ff-97d061265dfb" providerId="ADAL" clId="{9E94A899-8A32-4EE8-B74A-2B983DD28C0C}" dt="2022-02-20T17:42:03.899" v="13779" actId="478"/>
          <ac:spMkLst>
            <pc:docMk/>
            <pc:sldMk cId="1572126635" sldId="301"/>
            <ac:spMk id="6" creationId="{9E26E184-8943-4C48-8DE5-924D50296AE1}"/>
          </ac:spMkLst>
        </pc:spChg>
        <pc:spChg chg="del">
          <ac:chgData name="Ala-Ketola Sofia" userId="4534bbec-13db-43db-a8ff-97d061265dfb" providerId="ADAL" clId="{9E94A899-8A32-4EE8-B74A-2B983DD28C0C}" dt="2022-02-20T17:42:08.355" v="13783" actId="478"/>
          <ac:spMkLst>
            <pc:docMk/>
            <pc:sldMk cId="1572126635" sldId="301"/>
            <ac:spMk id="7" creationId="{ECFD6813-FEA1-4E01-AAAA-962DC22AEFF0}"/>
          </ac:spMkLst>
        </pc:spChg>
        <pc:spChg chg="del">
          <ac:chgData name="Ala-Ketola Sofia" userId="4534bbec-13db-43db-a8ff-97d061265dfb" providerId="ADAL" clId="{9E94A899-8A32-4EE8-B74A-2B983DD28C0C}" dt="2022-02-20T17:42:04.770" v="13780" actId="478"/>
          <ac:spMkLst>
            <pc:docMk/>
            <pc:sldMk cId="1572126635" sldId="301"/>
            <ac:spMk id="8" creationId="{A27C2383-FE6B-4CA3-A2B2-51EA8F74526D}"/>
          </ac:spMkLst>
        </pc:spChg>
        <pc:spChg chg="del">
          <ac:chgData name="Ala-Ketola Sofia" userId="4534bbec-13db-43db-a8ff-97d061265dfb" providerId="ADAL" clId="{9E94A899-8A32-4EE8-B74A-2B983DD28C0C}" dt="2022-02-20T17:42:07.408" v="13782" actId="478"/>
          <ac:spMkLst>
            <pc:docMk/>
            <pc:sldMk cId="1572126635" sldId="301"/>
            <ac:spMk id="9" creationId="{78F87B36-BF59-4CA2-82FB-E14544AE991A}"/>
          </ac:spMkLst>
        </pc:spChg>
        <pc:spChg chg="del">
          <ac:chgData name="Ala-Ketola Sofia" userId="4534bbec-13db-43db-a8ff-97d061265dfb" providerId="ADAL" clId="{9E94A899-8A32-4EE8-B74A-2B983DD28C0C}" dt="2022-02-20T17:42:05.674" v="13781" actId="478"/>
          <ac:spMkLst>
            <pc:docMk/>
            <pc:sldMk cId="1572126635" sldId="301"/>
            <ac:spMk id="10" creationId="{430840C7-902E-45A8-8D4C-876C887042AE}"/>
          </ac:spMkLst>
        </pc:spChg>
        <pc:spChg chg="del">
          <ac:chgData name="Ala-Ketola Sofia" userId="4534bbec-13db-43db-a8ff-97d061265dfb" providerId="ADAL" clId="{9E94A899-8A32-4EE8-B74A-2B983DD28C0C}" dt="2022-02-20T17:42:10.527" v="13784" actId="478"/>
          <ac:spMkLst>
            <pc:docMk/>
            <pc:sldMk cId="1572126635" sldId="301"/>
            <ac:spMk id="11" creationId="{F29303E5-5053-4A0E-AB5D-6348CC0A877F}"/>
          </ac:spMkLst>
        </pc:spChg>
        <pc:spChg chg="add del mod">
          <ac:chgData name="Ala-Ketola Sofia" userId="4534bbec-13db-43db-a8ff-97d061265dfb" providerId="ADAL" clId="{9E94A899-8A32-4EE8-B74A-2B983DD28C0C}" dt="2022-02-20T17:47:22.691" v="14390" actId="478"/>
          <ac:spMkLst>
            <pc:docMk/>
            <pc:sldMk cId="1572126635" sldId="301"/>
            <ac:spMk id="12" creationId="{25AE8628-1CFA-408F-9B33-F3F8B202EB55}"/>
          </ac:spMkLst>
        </pc:spChg>
        <pc:spChg chg="add mod">
          <ac:chgData name="Ala-Ketola Sofia" userId="4534bbec-13db-43db-a8ff-97d061265dfb" providerId="ADAL" clId="{9E94A899-8A32-4EE8-B74A-2B983DD28C0C}" dt="2022-02-20T17:53:22.660" v="14761" actId="1076"/>
          <ac:spMkLst>
            <pc:docMk/>
            <pc:sldMk cId="1572126635" sldId="301"/>
            <ac:spMk id="13" creationId="{75CAE4E3-99DE-4E9F-993C-4E780B4B9A74}"/>
          </ac:spMkLst>
        </pc:spChg>
        <pc:spChg chg="add mod">
          <ac:chgData name="Ala-Ketola Sofia" userId="4534bbec-13db-43db-a8ff-97d061265dfb" providerId="ADAL" clId="{9E94A899-8A32-4EE8-B74A-2B983DD28C0C}" dt="2022-02-20T17:52:42.463" v="14750" actId="1076"/>
          <ac:spMkLst>
            <pc:docMk/>
            <pc:sldMk cId="1572126635" sldId="301"/>
            <ac:spMk id="14" creationId="{2988F1B1-E8CF-4CD0-8CD6-291AF34C6FB9}"/>
          </ac:spMkLst>
        </pc:spChg>
        <pc:spChg chg="add mod">
          <ac:chgData name="Ala-Ketola Sofia" userId="4534bbec-13db-43db-a8ff-97d061265dfb" providerId="ADAL" clId="{9E94A899-8A32-4EE8-B74A-2B983DD28C0C}" dt="2022-02-20T17:53:57.304" v="14765" actId="113"/>
          <ac:spMkLst>
            <pc:docMk/>
            <pc:sldMk cId="1572126635" sldId="301"/>
            <ac:spMk id="15" creationId="{DD312852-7FD5-44F9-930E-96EFCB8EEBB3}"/>
          </ac:spMkLst>
        </pc:spChg>
        <pc:spChg chg="add mod">
          <ac:chgData name="Ala-Ketola Sofia" userId="4534bbec-13db-43db-a8ff-97d061265dfb" providerId="ADAL" clId="{9E94A899-8A32-4EE8-B74A-2B983DD28C0C}" dt="2022-02-20T17:52:59.230" v="14754" actId="208"/>
          <ac:spMkLst>
            <pc:docMk/>
            <pc:sldMk cId="1572126635" sldId="301"/>
            <ac:spMk id="16" creationId="{4DBA297F-1F8E-4BF6-9710-F1206CA34F22}"/>
          </ac:spMkLst>
        </pc:spChg>
        <pc:spChg chg="add mod">
          <ac:chgData name="Ala-Ketola Sofia" userId="4534bbec-13db-43db-a8ff-97d061265dfb" providerId="ADAL" clId="{9E94A899-8A32-4EE8-B74A-2B983DD28C0C}" dt="2022-02-20T17:52:44.883" v="14752" actId="1076"/>
          <ac:spMkLst>
            <pc:docMk/>
            <pc:sldMk cId="1572126635" sldId="301"/>
            <ac:spMk id="17" creationId="{F32E4E13-B164-486B-95D9-1BCEC20CA122}"/>
          </ac:spMkLst>
        </pc:spChg>
      </pc:sldChg>
      <pc:sldChg chg="addSp delSp modSp add del mod">
        <pc:chgData name="Ala-Ketola Sofia" userId="4534bbec-13db-43db-a8ff-97d061265dfb" providerId="ADAL" clId="{9E94A899-8A32-4EE8-B74A-2B983DD28C0C}" dt="2022-02-20T17:42:13.177" v="13785" actId="2696"/>
        <pc:sldMkLst>
          <pc:docMk/>
          <pc:sldMk cId="3119733504" sldId="302"/>
        </pc:sldMkLst>
        <pc:spChg chg="mod">
          <ac:chgData name="Ala-Ketola Sofia" userId="4534bbec-13db-43db-a8ff-97d061265dfb" providerId="ADAL" clId="{9E94A899-8A32-4EE8-B74A-2B983DD28C0C}" dt="2022-02-20T13:54:14.792" v="12003"/>
          <ac:spMkLst>
            <pc:docMk/>
            <pc:sldMk cId="3119733504" sldId="302"/>
            <ac:spMk id="2" creationId="{913D778D-8C67-4791-96B2-75B46DA12DC5}"/>
          </ac:spMkLst>
        </pc:spChg>
        <pc:spChg chg="add mod">
          <ac:chgData name="Ala-Ketola Sofia" userId="4534bbec-13db-43db-a8ff-97d061265dfb" providerId="ADAL" clId="{9E94A899-8A32-4EE8-B74A-2B983DD28C0C}" dt="2022-02-20T13:46:17.545" v="11915" actId="20577"/>
          <ac:spMkLst>
            <pc:docMk/>
            <pc:sldMk cId="3119733504" sldId="302"/>
            <ac:spMk id="3" creationId="{8289B502-305F-4505-BAEE-0A96C7B39472}"/>
          </ac:spMkLst>
        </pc:spChg>
        <pc:spChg chg="mod">
          <ac:chgData name="Ala-Ketola Sofia" userId="4534bbec-13db-43db-a8ff-97d061265dfb" providerId="ADAL" clId="{9E94A899-8A32-4EE8-B74A-2B983DD28C0C}" dt="2022-02-20T13:31:04.022" v="11484" actId="14100"/>
          <ac:spMkLst>
            <pc:docMk/>
            <pc:sldMk cId="3119733504" sldId="302"/>
            <ac:spMk id="6" creationId="{9E26E184-8943-4C48-8DE5-924D50296AE1}"/>
          </ac:spMkLst>
        </pc:spChg>
        <pc:spChg chg="del">
          <ac:chgData name="Ala-Ketola Sofia" userId="4534bbec-13db-43db-a8ff-97d061265dfb" providerId="ADAL" clId="{9E94A899-8A32-4EE8-B74A-2B983DD28C0C}" dt="2022-02-20T13:30:50.232" v="11481" actId="478"/>
          <ac:spMkLst>
            <pc:docMk/>
            <pc:sldMk cId="3119733504" sldId="302"/>
            <ac:spMk id="7" creationId="{ECFD6813-FEA1-4E01-AAAA-962DC22AEFF0}"/>
          </ac:spMkLst>
        </pc:spChg>
        <pc:spChg chg="del">
          <ac:chgData name="Ala-Ketola Sofia" userId="4534bbec-13db-43db-a8ff-97d061265dfb" providerId="ADAL" clId="{9E94A899-8A32-4EE8-B74A-2B983DD28C0C}" dt="2022-02-20T13:30:45.171" v="11479" actId="478"/>
          <ac:spMkLst>
            <pc:docMk/>
            <pc:sldMk cId="3119733504" sldId="302"/>
            <ac:spMk id="8" creationId="{A27C2383-FE6B-4CA3-A2B2-51EA8F74526D}"/>
          </ac:spMkLst>
        </pc:spChg>
        <pc:spChg chg="del">
          <ac:chgData name="Ala-Ketola Sofia" userId="4534bbec-13db-43db-a8ff-97d061265dfb" providerId="ADAL" clId="{9E94A899-8A32-4EE8-B74A-2B983DD28C0C}" dt="2022-02-20T13:30:52.960" v="11482" actId="478"/>
          <ac:spMkLst>
            <pc:docMk/>
            <pc:sldMk cId="3119733504" sldId="302"/>
            <ac:spMk id="9" creationId="{78F87B36-BF59-4CA2-82FB-E14544AE991A}"/>
          </ac:spMkLst>
        </pc:spChg>
        <pc:spChg chg="del">
          <ac:chgData name="Ala-Ketola Sofia" userId="4534bbec-13db-43db-a8ff-97d061265dfb" providerId="ADAL" clId="{9E94A899-8A32-4EE8-B74A-2B983DD28C0C}" dt="2022-02-20T13:30:47.753" v="11480" actId="478"/>
          <ac:spMkLst>
            <pc:docMk/>
            <pc:sldMk cId="3119733504" sldId="302"/>
            <ac:spMk id="10" creationId="{430840C7-902E-45A8-8D4C-876C887042AE}"/>
          </ac:spMkLst>
        </pc:spChg>
      </pc:sldChg>
      <pc:sldChg chg="del">
        <pc:chgData name="Ala-Ketola Sofia" userId="4534bbec-13db-43db-a8ff-97d061265dfb" providerId="ADAL" clId="{9E94A899-8A32-4EE8-B74A-2B983DD28C0C}" dt="2022-02-21T14:38:46.885" v="16017" actId="2696"/>
        <pc:sldMkLst>
          <pc:docMk/>
          <pc:sldMk cId="3631721445" sldId="305"/>
        </pc:sldMkLst>
      </pc:sldChg>
      <pc:sldChg chg="modSp mod">
        <pc:chgData name="Ala-Ketola Sofia" userId="4534bbec-13db-43db-a8ff-97d061265dfb" providerId="ADAL" clId="{9E94A899-8A32-4EE8-B74A-2B983DD28C0C}" dt="2022-02-21T16:08:30.763" v="16651" actId="403"/>
        <pc:sldMkLst>
          <pc:docMk/>
          <pc:sldMk cId="3505802825" sldId="307"/>
        </pc:sldMkLst>
        <pc:spChg chg="mod">
          <ac:chgData name="Ala-Ketola Sofia" userId="4534bbec-13db-43db-a8ff-97d061265dfb" providerId="ADAL" clId="{9E94A899-8A32-4EE8-B74A-2B983DD28C0C}" dt="2022-02-21T16:08:30.763" v="16651" actId="403"/>
          <ac:spMkLst>
            <pc:docMk/>
            <pc:sldMk cId="3505802825" sldId="307"/>
            <ac:spMk id="2" creationId="{4A986D4B-0891-4A1E-9B37-1A60607CCB8B}"/>
          </ac:spMkLst>
        </pc:spChg>
        <pc:spChg chg="mod">
          <ac:chgData name="Ala-Ketola Sofia" userId="4534bbec-13db-43db-a8ff-97d061265dfb" providerId="ADAL" clId="{9E94A899-8A32-4EE8-B74A-2B983DD28C0C}" dt="2022-02-21T16:08:23.289" v="16649" actId="207"/>
          <ac:spMkLst>
            <pc:docMk/>
            <pc:sldMk cId="3505802825" sldId="307"/>
            <ac:spMk id="8" creationId="{41FF0284-BADB-4BBA-81AF-1D0628F29FD3}"/>
          </ac:spMkLst>
        </pc:spChg>
      </pc:sldChg>
      <pc:sldChg chg="modSp mod">
        <pc:chgData name="Ala-Ketola Sofia" userId="4534bbec-13db-43db-a8ff-97d061265dfb" providerId="ADAL" clId="{9E94A899-8A32-4EE8-B74A-2B983DD28C0C}" dt="2022-02-21T16:08:55.916" v="16663" actId="207"/>
        <pc:sldMkLst>
          <pc:docMk/>
          <pc:sldMk cId="3175132777" sldId="312"/>
        </pc:sldMkLst>
        <pc:spChg chg="mod">
          <ac:chgData name="Ala-Ketola Sofia" userId="4534bbec-13db-43db-a8ff-97d061265dfb" providerId="ADAL" clId="{9E94A899-8A32-4EE8-B74A-2B983DD28C0C}" dt="2022-02-21T16:08:51.607" v="16662" actId="403"/>
          <ac:spMkLst>
            <pc:docMk/>
            <pc:sldMk cId="3175132777" sldId="312"/>
            <ac:spMk id="2" creationId="{4A986D4B-0891-4A1E-9B37-1A60607CCB8B}"/>
          </ac:spMkLst>
        </pc:spChg>
        <pc:spChg chg="mod">
          <ac:chgData name="Ala-Ketola Sofia" userId="4534bbec-13db-43db-a8ff-97d061265dfb" providerId="ADAL" clId="{9E94A899-8A32-4EE8-B74A-2B983DD28C0C}" dt="2022-02-21T16:08:55.916" v="16663" actId="207"/>
          <ac:spMkLst>
            <pc:docMk/>
            <pc:sldMk cId="3175132777" sldId="312"/>
            <ac:spMk id="8" creationId="{41FF0284-BADB-4BBA-81AF-1D0628F29FD3}"/>
          </ac:spMkLst>
        </pc:spChg>
      </pc:sldChg>
      <pc:sldChg chg="modSp mod">
        <pc:chgData name="Ala-Ketola Sofia" userId="4534bbec-13db-43db-a8ff-97d061265dfb" providerId="ADAL" clId="{9E94A899-8A32-4EE8-B74A-2B983DD28C0C}" dt="2022-02-21T16:09:07.477" v="16668" actId="403"/>
        <pc:sldMkLst>
          <pc:docMk/>
          <pc:sldMk cId="3548056957" sldId="313"/>
        </pc:sldMkLst>
        <pc:spChg chg="mod">
          <ac:chgData name="Ala-Ketola Sofia" userId="4534bbec-13db-43db-a8ff-97d061265dfb" providerId="ADAL" clId="{9E94A899-8A32-4EE8-B74A-2B983DD28C0C}" dt="2022-02-21T16:09:07.477" v="16668" actId="403"/>
          <ac:spMkLst>
            <pc:docMk/>
            <pc:sldMk cId="3548056957" sldId="313"/>
            <ac:spMk id="2" creationId="{4A986D4B-0891-4A1E-9B37-1A60607CCB8B}"/>
          </ac:spMkLst>
        </pc:spChg>
      </pc:sldChg>
      <pc:sldChg chg="modSp mod">
        <pc:chgData name="Ala-Ketola Sofia" userId="4534bbec-13db-43db-a8ff-97d061265dfb" providerId="ADAL" clId="{9E94A899-8A32-4EE8-B74A-2B983DD28C0C}" dt="2022-02-21T16:09:13.322" v="16670" actId="207"/>
        <pc:sldMkLst>
          <pc:docMk/>
          <pc:sldMk cId="3016551043" sldId="314"/>
        </pc:sldMkLst>
        <pc:spChg chg="mod">
          <ac:chgData name="Ala-Ketola Sofia" userId="4534bbec-13db-43db-a8ff-97d061265dfb" providerId="ADAL" clId="{9E94A899-8A32-4EE8-B74A-2B983DD28C0C}" dt="2022-02-21T16:09:10.992" v="16669" actId="207"/>
          <ac:spMkLst>
            <pc:docMk/>
            <pc:sldMk cId="3016551043" sldId="314"/>
            <ac:spMk id="2" creationId="{4A986D4B-0891-4A1E-9B37-1A60607CCB8B}"/>
          </ac:spMkLst>
        </pc:spChg>
        <pc:spChg chg="mod">
          <ac:chgData name="Ala-Ketola Sofia" userId="4534bbec-13db-43db-a8ff-97d061265dfb" providerId="ADAL" clId="{9E94A899-8A32-4EE8-B74A-2B983DD28C0C}" dt="2022-02-21T16:09:13.322" v="16670" actId="207"/>
          <ac:spMkLst>
            <pc:docMk/>
            <pc:sldMk cId="3016551043" sldId="314"/>
            <ac:spMk id="7" creationId="{F360C68E-DACC-4460-82BD-5BEDF85980B6}"/>
          </ac:spMkLst>
        </pc:spChg>
      </pc:sldChg>
      <pc:sldChg chg="modSp mod">
        <pc:chgData name="Ala-Ketola Sofia" userId="4534bbec-13db-43db-a8ff-97d061265dfb" providerId="ADAL" clId="{9E94A899-8A32-4EE8-B74A-2B983DD28C0C}" dt="2022-02-21T14:45:54.317" v="16508" actId="1076"/>
        <pc:sldMkLst>
          <pc:docMk/>
          <pc:sldMk cId="3394920776" sldId="315"/>
        </pc:sldMkLst>
        <pc:spChg chg="mod">
          <ac:chgData name="Ala-Ketola Sofia" userId="4534bbec-13db-43db-a8ff-97d061265dfb" providerId="ADAL" clId="{9E94A899-8A32-4EE8-B74A-2B983DD28C0C}" dt="2022-02-21T14:45:54.317" v="16508" actId="1076"/>
          <ac:spMkLst>
            <pc:docMk/>
            <pc:sldMk cId="3394920776" sldId="315"/>
            <ac:spMk id="12" creationId="{9190034E-FC3B-4639-AEDA-53F0E7B4F84B}"/>
          </ac:spMkLst>
        </pc:spChg>
      </pc:sldChg>
      <pc:sldChg chg="modSp mod">
        <pc:chgData name="Ala-Ketola Sofia" userId="4534bbec-13db-43db-a8ff-97d061265dfb" providerId="ADAL" clId="{9E94A899-8A32-4EE8-B74A-2B983DD28C0C}" dt="2022-02-21T16:09:28.896" v="16673" actId="207"/>
        <pc:sldMkLst>
          <pc:docMk/>
          <pc:sldMk cId="1614325924" sldId="316"/>
        </pc:sldMkLst>
        <pc:spChg chg="mod">
          <ac:chgData name="Ala-Ketola Sofia" userId="4534bbec-13db-43db-a8ff-97d061265dfb" providerId="ADAL" clId="{9E94A899-8A32-4EE8-B74A-2B983DD28C0C}" dt="2022-02-21T16:09:25.622" v="16672" actId="113"/>
          <ac:spMkLst>
            <pc:docMk/>
            <pc:sldMk cId="1614325924" sldId="316"/>
            <ac:spMk id="5" creationId="{134E1432-06D8-40BB-94C4-2E47F1FB9D39}"/>
          </ac:spMkLst>
        </pc:spChg>
        <pc:spChg chg="mod">
          <ac:chgData name="Ala-Ketola Sofia" userId="4534bbec-13db-43db-a8ff-97d061265dfb" providerId="ADAL" clId="{9E94A899-8A32-4EE8-B74A-2B983DD28C0C}" dt="2022-02-21T16:09:28.896" v="16673" actId="207"/>
          <ac:spMkLst>
            <pc:docMk/>
            <pc:sldMk cId="1614325924" sldId="316"/>
            <ac:spMk id="10" creationId="{6D0C50EC-FCDB-41A7-BD64-4650C2D3EDD0}"/>
          </ac:spMkLst>
        </pc:spChg>
      </pc:sldChg>
      <pc:sldChg chg="modSp mod">
        <pc:chgData name="Ala-Ketola Sofia" userId="4534bbec-13db-43db-a8ff-97d061265dfb" providerId="ADAL" clId="{9E94A899-8A32-4EE8-B74A-2B983DD28C0C}" dt="2022-02-21T16:09:38.987" v="16676" actId="207"/>
        <pc:sldMkLst>
          <pc:docMk/>
          <pc:sldMk cId="1874477234" sldId="318"/>
        </pc:sldMkLst>
        <pc:spChg chg="mod">
          <ac:chgData name="Ala-Ketola Sofia" userId="4534bbec-13db-43db-a8ff-97d061265dfb" providerId="ADAL" clId="{9E94A899-8A32-4EE8-B74A-2B983DD28C0C}" dt="2022-02-21T16:09:38.987" v="16676" actId="207"/>
          <ac:spMkLst>
            <pc:docMk/>
            <pc:sldMk cId="1874477234" sldId="318"/>
            <ac:spMk id="2" creationId="{C3156316-63D7-45FC-9A8E-F4E85D2BC998}"/>
          </ac:spMkLst>
        </pc:spChg>
        <pc:spChg chg="mod">
          <ac:chgData name="Ala-Ketola Sofia" userId="4534bbec-13db-43db-a8ff-97d061265dfb" providerId="ADAL" clId="{9E94A899-8A32-4EE8-B74A-2B983DD28C0C}" dt="2022-02-21T16:09:34.044" v="16675" actId="207"/>
          <ac:spMkLst>
            <pc:docMk/>
            <pc:sldMk cId="1874477234" sldId="318"/>
            <ac:spMk id="5" creationId="{134E1432-06D8-40BB-94C4-2E47F1FB9D39}"/>
          </ac:spMkLst>
        </pc:spChg>
      </pc:sldChg>
      <pc:sldChg chg="modSp mod">
        <pc:chgData name="Ala-Ketola Sofia" userId="4534bbec-13db-43db-a8ff-97d061265dfb" providerId="ADAL" clId="{9E94A899-8A32-4EE8-B74A-2B983DD28C0C}" dt="2022-02-21T16:09:50.826" v="16680" actId="207"/>
        <pc:sldMkLst>
          <pc:docMk/>
          <pc:sldMk cId="3623599884" sldId="320"/>
        </pc:sldMkLst>
        <pc:spChg chg="mod">
          <ac:chgData name="Ala-Ketola Sofia" userId="4534bbec-13db-43db-a8ff-97d061265dfb" providerId="ADAL" clId="{9E94A899-8A32-4EE8-B74A-2B983DD28C0C}" dt="2022-02-21T16:09:47.989" v="16679" actId="207"/>
          <ac:spMkLst>
            <pc:docMk/>
            <pc:sldMk cId="3623599884" sldId="320"/>
            <ac:spMk id="2" creationId="{C3156316-63D7-45FC-9A8E-F4E85D2BC998}"/>
          </ac:spMkLst>
        </pc:spChg>
        <pc:spChg chg="mod">
          <ac:chgData name="Ala-Ketola Sofia" userId="4534bbec-13db-43db-a8ff-97d061265dfb" providerId="ADAL" clId="{9E94A899-8A32-4EE8-B74A-2B983DD28C0C}" dt="2022-02-21T16:09:44.050" v="16678" actId="113"/>
          <ac:spMkLst>
            <pc:docMk/>
            <pc:sldMk cId="3623599884" sldId="320"/>
            <ac:spMk id="5" creationId="{134E1432-06D8-40BB-94C4-2E47F1FB9D39}"/>
          </ac:spMkLst>
        </pc:spChg>
        <pc:spChg chg="mod">
          <ac:chgData name="Ala-Ketola Sofia" userId="4534bbec-13db-43db-a8ff-97d061265dfb" providerId="ADAL" clId="{9E94A899-8A32-4EE8-B74A-2B983DD28C0C}" dt="2022-02-21T16:09:50.826" v="16680" actId="207"/>
          <ac:spMkLst>
            <pc:docMk/>
            <pc:sldMk cId="3623599884" sldId="320"/>
            <ac:spMk id="9" creationId="{92F9D861-B335-41ED-AEE1-E930A5F5B3B7}"/>
          </ac:spMkLst>
        </pc:spChg>
      </pc:sldChg>
      <pc:sldChg chg="addSp modSp new del mod">
        <pc:chgData name="Ala-Ketola Sofia" userId="4534bbec-13db-43db-a8ff-97d061265dfb" providerId="ADAL" clId="{9E94A899-8A32-4EE8-B74A-2B983DD28C0C}" dt="2022-02-21T14:34:56.171" v="15893" actId="2696"/>
        <pc:sldMkLst>
          <pc:docMk/>
          <pc:sldMk cId="309162238" sldId="321"/>
        </pc:sldMkLst>
        <pc:graphicFrameChg chg="add mod">
          <ac:chgData name="Ala-Ketola Sofia" userId="4534bbec-13db-43db-a8ff-97d061265dfb" providerId="ADAL" clId="{9E94A899-8A32-4EE8-B74A-2B983DD28C0C}" dt="2022-02-21T14:34:49.715" v="15892" actId="1076"/>
          <ac:graphicFrameMkLst>
            <pc:docMk/>
            <pc:sldMk cId="309162238" sldId="321"/>
            <ac:graphicFrameMk id="3" creationId="{849854CB-37EE-44AB-AE1C-D2C455C54571}"/>
          </ac:graphicFrameMkLst>
        </pc:graphicFrameChg>
      </pc:sldChg>
      <pc:sldChg chg="addSp delSp modSp add mod">
        <pc:chgData name="Ala-Ketola Sofia" userId="4534bbec-13db-43db-a8ff-97d061265dfb" providerId="ADAL" clId="{9E94A899-8A32-4EE8-B74A-2B983DD28C0C}" dt="2022-02-21T16:05:56.033" v="16635" actId="20577"/>
        <pc:sldMkLst>
          <pc:docMk/>
          <pc:sldMk cId="373093621" sldId="321"/>
        </pc:sldMkLst>
        <pc:spChg chg="add mod">
          <ac:chgData name="Ala-Ketola Sofia" userId="4534bbec-13db-43db-a8ff-97d061265dfb" providerId="ADAL" clId="{9E94A899-8A32-4EE8-B74A-2B983DD28C0C}" dt="2022-02-21T14:36:52.301" v="15966" actId="20577"/>
          <ac:spMkLst>
            <pc:docMk/>
            <pc:sldMk cId="373093621" sldId="321"/>
            <ac:spMk id="5" creationId="{8DDDBDBE-8C49-4132-9E4D-4235FA732521}"/>
          </ac:spMkLst>
        </pc:spChg>
        <pc:spChg chg="add mod">
          <ac:chgData name="Ala-Ketola Sofia" userId="4534bbec-13db-43db-a8ff-97d061265dfb" providerId="ADAL" clId="{9E94A899-8A32-4EE8-B74A-2B983DD28C0C}" dt="2022-02-21T16:05:56.033" v="16635" actId="20577"/>
          <ac:spMkLst>
            <pc:docMk/>
            <pc:sldMk cId="373093621" sldId="321"/>
            <ac:spMk id="6" creationId="{DB865B0F-60AC-40FE-9A83-44BBE33E882A}"/>
          </ac:spMkLst>
        </pc:spChg>
        <pc:spChg chg="add mod">
          <ac:chgData name="Ala-Ketola Sofia" userId="4534bbec-13db-43db-a8ff-97d061265dfb" providerId="ADAL" clId="{9E94A899-8A32-4EE8-B74A-2B983DD28C0C}" dt="2022-02-21T16:03:59.545" v="16604" actId="313"/>
          <ac:spMkLst>
            <pc:docMk/>
            <pc:sldMk cId="373093621" sldId="321"/>
            <ac:spMk id="8" creationId="{8D2B00E5-B24C-4862-9366-5B3278E8D24E}"/>
          </ac:spMkLst>
        </pc:spChg>
        <pc:spChg chg="add mod">
          <ac:chgData name="Ala-Ketola Sofia" userId="4534bbec-13db-43db-a8ff-97d061265dfb" providerId="ADAL" clId="{9E94A899-8A32-4EE8-B74A-2B983DD28C0C}" dt="2022-02-21T14:42:31.206" v="16362" actId="20577"/>
          <ac:spMkLst>
            <pc:docMk/>
            <pc:sldMk cId="373093621" sldId="321"/>
            <ac:spMk id="9" creationId="{5D96145D-A59D-40A9-9520-4B7A127BE7E5}"/>
          </ac:spMkLst>
        </pc:spChg>
        <pc:graphicFrameChg chg="add del mod">
          <ac:chgData name="Ala-Ketola Sofia" userId="4534bbec-13db-43db-a8ff-97d061265dfb" providerId="ADAL" clId="{9E94A899-8A32-4EE8-B74A-2B983DD28C0C}" dt="2022-02-21T14:36:26.960" v="15906" actId="478"/>
          <ac:graphicFrameMkLst>
            <pc:docMk/>
            <pc:sldMk cId="373093621" sldId="321"/>
            <ac:graphicFrameMk id="3" creationId="{849854CB-37EE-44AB-AE1C-D2C455C54571}"/>
          </ac:graphicFrameMkLst>
        </pc:graphicFrameChg>
        <pc:graphicFrameChg chg="add mod">
          <ac:chgData name="Ala-Ketola Sofia" userId="4534bbec-13db-43db-a8ff-97d061265dfb" providerId="ADAL" clId="{9E94A899-8A32-4EE8-B74A-2B983DD28C0C}" dt="2022-02-21T14:40:59.583" v="16189" actId="20577"/>
          <ac:graphicFrameMkLst>
            <pc:docMk/>
            <pc:sldMk cId="373093621" sldId="321"/>
            <ac:graphicFrameMk id="4" creationId="{CD08FA40-2B0B-415F-8E78-A8EFD1B51720}"/>
          </ac:graphicFrameMkLst>
        </pc:graphicFrameChg>
        <pc:graphicFrameChg chg="add del">
          <ac:chgData name="Ala-Ketola Sofia" userId="4534bbec-13db-43db-a8ff-97d061265dfb" providerId="ADAL" clId="{9E94A899-8A32-4EE8-B74A-2B983DD28C0C}" dt="2022-02-21T14:35:12.310" v="15897" actId="478"/>
          <ac:graphicFrameMkLst>
            <pc:docMk/>
            <pc:sldMk cId="373093621" sldId="321"/>
            <ac:graphicFrameMk id="7" creationId="{51F5A823-6D4D-4638-B5C7-30D428AF7897}"/>
          </ac:graphicFrameMkLst>
        </pc:graphicFrameChg>
      </pc:sldChg>
      <pc:sldChg chg="modSp mod">
        <pc:chgData name="Ala-Ketola Sofia" userId="4534bbec-13db-43db-a8ff-97d061265dfb" providerId="ADAL" clId="{9E94A899-8A32-4EE8-B74A-2B983DD28C0C}" dt="2022-02-21T16:10:05.767" v="16684" actId="207"/>
        <pc:sldMkLst>
          <pc:docMk/>
          <pc:sldMk cId="2681630234" sldId="322"/>
        </pc:sldMkLst>
        <pc:spChg chg="mod">
          <ac:chgData name="Ala-Ketola Sofia" userId="4534bbec-13db-43db-a8ff-97d061265dfb" providerId="ADAL" clId="{9E94A899-8A32-4EE8-B74A-2B983DD28C0C}" dt="2022-02-21T16:10:02.731" v="16683" actId="207"/>
          <ac:spMkLst>
            <pc:docMk/>
            <pc:sldMk cId="2681630234" sldId="322"/>
            <ac:spMk id="5" creationId="{545FB1FF-5D1D-4050-9EB6-B4D7AAD18DB5}"/>
          </ac:spMkLst>
        </pc:spChg>
        <pc:spChg chg="mod">
          <ac:chgData name="Ala-Ketola Sofia" userId="4534bbec-13db-43db-a8ff-97d061265dfb" providerId="ADAL" clId="{9E94A899-8A32-4EE8-B74A-2B983DD28C0C}" dt="2022-02-21T16:10:05.767" v="16684" actId="207"/>
          <ac:spMkLst>
            <pc:docMk/>
            <pc:sldMk cId="2681630234" sldId="322"/>
            <ac:spMk id="9" creationId="{CF24AF8F-10C1-433B-8B35-97A44FDE8493}"/>
          </ac:spMkLst>
        </pc:spChg>
      </pc:sldChg>
      <pc:sldChg chg="modSp mod">
        <pc:chgData name="Ala-Ketola Sofia" userId="4534bbec-13db-43db-a8ff-97d061265dfb" providerId="ADAL" clId="{9E94A899-8A32-4EE8-B74A-2B983DD28C0C}" dt="2022-02-21T16:14:54.521" v="16785" actId="113"/>
        <pc:sldMkLst>
          <pc:docMk/>
          <pc:sldMk cId="2000714158" sldId="323"/>
        </pc:sldMkLst>
        <pc:spChg chg="mod">
          <ac:chgData name="Ala-Ketola Sofia" userId="4534bbec-13db-43db-a8ff-97d061265dfb" providerId="ADAL" clId="{9E94A899-8A32-4EE8-B74A-2B983DD28C0C}" dt="2022-02-21T16:01:12.805" v="16599" actId="20577"/>
          <ac:spMkLst>
            <pc:docMk/>
            <pc:sldMk cId="2000714158" sldId="323"/>
            <ac:spMk id="2" creationId="{913D778D-8C67-4791-96B2-75B46DA12DC5}"/>
          </ac:spMkLst>
        </pc:spChg>
        <pc:spChg chg="mod">
          <ac:chgData name="Ala-Ketola Sofia" userId="4534bbec-13db-43db-a8ff-97d061265dfb" providerId="ADAL" clId="{9E94A899-8A32-4EE8-B74A-2B983DD28C0C}" dt="2022-02-21T16:13:01.857" v="16715" actId="208"/>
          <ac:spMkLst>
            <pc:docMk/>
            <pc:sldMk cId="2000714158" sldId="323"/>
            <ac:spMk id="11" creationId="{BBC7487C-145E-411C-A0BA-3BDE2FDF6946}"/>
          </ac:spMkLst>
        </pc:spChg>
        <pc:spChg chg="mod">
          <ac:chgData name="Ala-Ketola Sofia" userId="4534bbec-13db-43db-a8ff-97d061265dfb" providerId="ADAL" clId="{9E94A899-8A32-4EE8-B74A-2B983DD28C0C}" dt="2022-02-21T16:12:03.460" v="16691" actId="120"/>
          <ac:spMkLst>
            <pc:docMk/>
            <pc:sldMk cId="2000714158" sldId="323"/>
            <ac:spMk id="12" creationId="{98D0D9CF-77D9-4764-8AF0-211C7898089C}"/>
          </ac:spMkLst>
        </pc:spChg>
        <pc:spChg chg="mod">
          <ac:chgData name="Ala-Ketola Sofia" userId="4534bbec-13db-43db-a8ff-97d061265dfb" providerId="ADAL" clId="{9E94A899-8A32-4EE8-B74A-2B983DD28C0C}" dt="2022-02-21T16:12:52.264" v="16713" actId="207"/>
          <ac:spMkLst>
            <pc:docMk/>
            <pc:sldMk cId="2000714158" sldId="323"/>
            <ac:spMk id="18" creationId="{59B91B16-E82C-41BF-A8C6-FED8126975EF}"/>
          </ac:spMkLst>
        </pc:spChg>
        <pc:spChg chg="mod">
          <ac:chgData name="Ala-Ketola Sofia" userId="4534bbec-13db-43db-a8ff-97d061265dfb" providerId="ADAL" clId="{9E94A899-8A32-4EE8-B74A-2B983DD28C0C}" dt="2022-02-21T16:12:46.098" v="16712" actId="207"/>
          <ac:spMkLst>
            <pc:docMk/>
            <pc:sldMk cId="2000714158" sldId="323"/>
            <ac:spMk id="19" creationId="{07F21636-F0B9-4E46-9823-A20B06F78EBD}"/>
          </ac:spMkLst>
        </pc:spChg>
        <pc:spChg chg="mod">
          <ac:chgData name="Ala-Ketola Sofia" userId="4534bbec-13db-43db-a8ff-97d061265dfb" providerId="ADAL" clId="{9E94A899-8A32-4EE8-B74A-2B983DD28C0C}" dt="2022-02-21T16:13:32.211" v="16719" actId="113"/>
          <ac:spMkLst>
            <pc:docMk/>
            <pc:sldMk cId="2000714158" sldId="323"/>
            <ac:spMk id="20" creationId="{F09BFF9B-7078-4183-9425-ED407EBA39C0}"/>
          </ac:spMkLst>
        </pc:spChg>
        <pc:spChg chg="mod">
          <ac:chgData name="Ala-Ketola Sofia" userId="4534bbec-13db-43db-a8ff-97d061265dfb" providerId="ADAL" clId="{9E94A899-8A32-4EE8-B74A-2B983DD28C0C}" dt="2022-02-21T16:14:54.521" v="16785" actId="113"/>
          <ac:spMkLst>
            <pc:docMk/>
            <pc:sldMk cId="2000714158" sldId="323"/>
            <ac:spMk id="21" creationId="{01B47724-4ACE-4D5A-891A-C4DC4DC2663E}"/>
          </ac:spMkLst>
        </pc:spChg>
        <pc:spChg chg="mod">
          <ac:chgData name="Ala-Ketola Sofia" userId="4534bbec-13db-43db-a8ff-97d061265dfb" providerId="ADAL" clId="{9E94A899-8A32-4EE8-B74A-2B983DD28C0C}" dt="2022-02-21T16:12:01.918" v="16690" actId="120"/>
          <ac:spMkLst>
            <pc:docMk/>
            <pc:sldMk cId="2000714158" sldId="323"/>
            <ac:spMk id="22" creationId="{ECA6A68B-C7BF-4184-9EF9-B2253D6E42C6}"/>
          </ac:spMkLst>
        </pc:spChg>
      </pc:sldChg>
      <pc:sldChg chg="add del ord">
        <pc:chgData name="Ala-Ketola Sofia" userId="4534bbec-13db-43db-a8ff-97d061265dfb" providerId="ADAL" clId="{9E94A899-8A32-4EE8-B74A-2B983DD28C0C}" dt="2022-02-21T16:14:20.769" v="16724" actId="2696"/>
        <pc:sldMkLst>
          <pc:docMk/>
          <pc:sldMk cId="470726480" sldId="324"/>
        </pc:sldMkLst>
      </pc:sldChg>
    </pc:docChg>
  </pc:docChgLst>
  <pc:docChgLst>
    <pc:chgData name="Tähti Ninni" userId="S::ninni.tahti@aalto.fi::81836d71-87be-40bc-9c78-2719e4e51032" providerId="AD" clId="Web-{C4C07A63-2733-42C6-A8EC-9000A9A0476B}"/>
    <pc:docChg chg="modSld">
      <pc:chgData name="Tähti Ninni" userId="S::ninni.tahti@aalto.fi::81836d71-87be-40bc-9c78-2719e4e51032" providerId="AD" clId="Web-{C4C07A63-2733-42C6-A8EC-9000A9A0476B}" dt="2022-02-21T16:16:23.373" v="64" actId="1076"/>
      <pc:docMkLst>
        <pc:docMk/>
      </pc:docMkLst>
      <pc:sldChg chg="addSp delSp modSp">
        <pc:chgData name="Tähti Ninni" userId="S::ninni.tahti@aalto.fi::81836d71-87be-40bc-9c78-2719e4e51032" providerId="AD" clId="Web-{C4C07A63-2733-42C6-A8EC-9000A9A0476B}" dt="2022-02-21T15:10:10.882" v="28" actId="20577"/>
        <pc:sldMkLst>
          <pc:docMk/>
          <pc:sldMk cId="1572126635" sldId="301"/>
        </pc:sldMkLst>
        <pc:spChg chg="mod">
          <ac:chgData name="Tähti Ninni" userId="S::ninni.tahti@aalto.fi::81836d71-87be-40bc-9c78-2719e4e51032" providerId="AD" clId="Web-{C4C07A63-2733-42C6-A8EC-9000A9A0476B}" dt="2022-02-21T15:10:10.882" v="28" actId="20577"/>
          <ac:spMkLst>
            <pc:docMk/>
            <pc:sldMk cId="1572126635" sldId="301"/>
            <ac:spMk id="5" creationId="{3D92757B-4240-44C4-8012-3BC1BBD5E692}"/>
          </ac:spMkLst>
        </pc:spChg>
        <pc:spChg chg="add del mod">
          <ac:chgData name="Tähti Ninni" userId="S::ninni.tahti@aalto.fi::81836d71-87be-40bc-9c78-2719e4e51032" providerId="AD" clId="Web-{C4C07A63-2733-42C6-A8EC-9000A9A0476B}" dt="2022-02-21T15:05:27.563" v="2"/>
          <ac:spMkLst>
            <pc:docMk/>
            <pc:sldMk cId="1572126635" sldId="301"/>
            <ac:spMk id="6" creationId="{B37190EC-6B8B-46E5-8533-AEF0D464F194}"/>
          </ac:spMkLst>
        </pc:spChg>
        <pc:spChg chg="add del mod ord">
          <ac:chgData name="Tähti Ninni" userId="S::ninni.tahti@aalto.fi::81836d71-87be-40bc-9c78-2719e4e51032" providerId="AD" clId="Web-{C4C07A63-2733-42C6-A8EC-9000A9A0476B}" dt="2022-02-21T15:07:35.879" v="12"/>
          <ac:spMkLst>
            <pc:docMk/>
            <pc:sldMk cId="1572126635" sldId="301"/>
            <ac:spMk id="7" creationId="{083C3A84-C50F-4352-A249-DDE09F56722B}"/>
          </ac:spMkLst>
        </pc:spChg>
        <pc:spChg chg="mod">
          <ac:chgData name="Tähti Ninni" userId="S::ninni.tahti@aalto.fi::81836d71-87be-40bc-9c78-2719e4e51032" providerId="AD" clId="Web-{C4C07A63-2733-42C6-A8EC-9000A9A0476B}" dt="2022-02-21T15:08:21.442" v="18" actId="14100"/>
          <ac:spMkLst>
            <pc:docMk/>
            <pc:sldMk cId="1572126635" sldId="301"/>
            <ac:spMk id="13" creationId="{75CAE4E3-99DE-4E9F-993C-4E780B4B9A74}"/>
          </ac:spMkLst>
        </pc:spChg>
        <pc:spChg chg="mod">
          <ac:chgData name="Tähti Ninni" userId="S::ninni.tahti@aalto.fi::81836d71-87be-40bc-9c78-2719e4e51032" providerId="AD" clId="Web-{C4C07A63-2733-42C6-A8EC-9000A9A0476B}" dt="2022-02-21T15:08:34.271" v="20" actId="14100"/>
          <ac:spMkLst>
            <pc:docMk/>
            <pc:sldMk cId="1572126635" sldId="301"/>
            <ac:spMk id="14" creationId="{2988F1B1-E8CF-4CD0-8CD6-291AF34C6FB9}"/>
          </ac:spMkLst>
        </pc:spChg>
        <pc:spChg chg="mod">
          <ac:chgData name="Tähti Ninni" userId="S::ninni.tahti@aalto.fi::81836d71-87be-40bc-9c78-2719e4e51032" providerId="AD" clId="Web-{C4C07A63-2733-42C6-A8EC-9000A9A0476B}" dt="2022-02-21T15:08:16.942" v="17" actId="14100"/>
          <ac:spMkLst>
            <pc:docMk/>
            <pc:sldMk cId="1572126635" sldId="301"/>
            <ac:spMk id="15" creationId="{DD312852-7FD5-44F9-930E-96EFCB8EEBB3}"/>
          </ac:spMkLst>
        </pc:spChg>
      </pc:sldChg>
      <pc:sldChg chg="modSp">
        <pc:chgData name="Tähti Ninni" userId="S::ninni.tahti@aalto.fi::81836d71-87be-40bc-9c78-2719e4e51032" providerId="AD" clId="Web-{C4C07A63-2733-42C6-A8EC-9000A9A0476B}" dt="2022-02-21T16:16:23.373" v="64" actId="1076"/>
        <pc:sldMkLst>
          <pc:docMk/>
          <pc:sldMk cId="2000714158" sldId="323"/>
        </pc:sldMkLst>
        <pc:spChg chg="mod">
          <ac:chgData name="Tähti Ninni" userId="S::ninni.tahti@aalto.fi::81836d71-87be-40bc-9c78-2719e4e51032" providerId="AD" clId="Web-{C4C07A63-2733-42C6-A8EC-9000A9A0476B}" dt="2022-02-21T16:16:08.404" v="60" actId="14100"/>
          <ac:spMkLst>
            <pc:docMk/>
            <pc:sldMk cId="2000714158" sldId="323"/>
            <ac:spMk id="11" creationId="{BBC7487C-145E-411C-A0BA-3BDE2FDF6946}"/>
          </ac:spMkLst>
        </pc:spChg>
        <pc:spChg chg="mod">
          <ac:chgData name="Tähti Ninni" userId="S::ninni.tahti@aalto.fi::81836d71-87be-40bc-9c78-2719e4e51032" providerId="AD" clId="Web-{C4C07A63-2733-42C6-A8EC-9000A9A0476B}" dt="2022-02-21T16:15:08.215" v="57" actId="20577"/>
          <ac:spMkLst>
            <pc:docMk/>
            <pc:sldMk cId="2000714158" sldId="323"/>
            <ac:spMk id="12" creationId="{98D0D9CF-77D9-4764-8AF0-211C7898089C}"/>
          </ac:spMkLst>
        </pc:spChg>
        <pc:spChg chg="mod">
          <ac:chgData name="Tähti Ninni" userId="S::ninni.tahti@aalto.fi::81836d71-87be-40bc-9c78-2719e4e51032" providerId="AD" clId="Web-{C4C07A63-2733-42C6-A8EC-9000A9A0476B}" dt="2022-02-21T16:15:47.419" v="58" actId="20577"/>
          <ac:spMkLst>
            <pc:docMk/>
            <pc:sldMk cId="2000714158" sldId="323"/>
            <ac:spMk id="18" creationId="{59B91B16-E82C-41BF-A8C6-FED8126975EF}"/>
          </ac:spMkLst>
        </pc:spChg>
        <pc:spChg chg="mod">
          <ac:chgData name="Tähti Ninni" userId="S::ninni.tahti@aalto.fi::81836d71-87be-40bc-9c78-2719e4e51032" providerId="AD" clId="Web-{C4C07A63-2733-42C6-A8EC-9000A9A0476B}" dt="2022-02-21T16:16:23.373" v="64" actId="1076"/>
          <ac:spMkLst>
            <pc:docMk/>
            <pc:sldMk cId="2000714158" sldId="323"/>
            <ac:spMk id="20" creationId="{F09BFF9B-7078-4183-9425-ED407EBA39C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aaltofi.sharepoint.com/sites/MKHyvinvointityryhm2021/Shared%20Documents/General/Raportointi/MK%20hyvinvointikysely%202021_Perusraportti.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aaltofi.sharepoint.com/sites/MKHyvinvointityryhm2021/Shared%20Documents/General/Raportointi/MK%20hyvinvointikysely%202021_Perusraportti.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aaltofi.sharepoint.com/sites/MKHyvinvointityryhm2021/Shared%20Documents/General/Raportointi/MK%20hyvinvointikysely%202021_Perusraportti.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aaltofi.sharepoint.com/sites/MKHyvinvointityryhm2021/Shared%20Documents/General/Raportointi/MK%20hyvinvointikysely%202021_Perusraportti.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https://aaltofi.sharepoint.com/sites/MKHyvinvointityryhm2021/Shared%20Documents/General/Raportointi/MK%20hyvinvointikysely%202021_Perusraportti.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https://aaltofi.sharepoint.com/sites/MKHyvinvointityryhm2021/Shared%20Documents/General/Raportointi/MK%20hyvinvointikysely%202021_Perusraportti.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https://aaltofi.sharepoint.com/sites/MKHyvinvointityryhm2021/Shared%20Documents/General/Raportointi/MK%20hyvinvointikysely%202021_Perusraportti.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MK%20hyvinvointikysely%202021_Perusraportti.xlsx" TargetMode="External"/><Relationship Id="rId2" Type="http://schemas.microsoft.com/office/2011/relationships/chartColorStyle" Target="colors16.xml"/><Relationship Id="rId1" Type="http://schemas.microsoft.com/office/2011/relationships/chartStyle" Target="style16.xml"/><Relationship Id="rId4" Type="http://schemas.openxmlformats.org/officeDocument/2006/relationships/chartUserShapes" Target="../drawings/drawing3.xml"/></Relationships>
</file>

<file path=ppt/charts/_rels/chart17.xml.rels><?xml version="1.0" encoding="UTF-8" standalone="yes"?>
<Relationships xmlns="http://schemas.openxmlformats.org/package/2006/relationships"><Relationship Id="rId3" Type="http://schemas.openxmlformats.org/officeDocument/2006/relationships/oleObject" Target="MK%20hyvinvointikysely%202021_Perusraportti.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MK%20hyvinvointikysely%202021_Perusraportti.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MK%20hyvinvointikysely%202021_Perusraportti.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https://aaltofi.sharepoint.com/sites/MKHyvinvointityryhm2021/Shared%20Documents/General/Raportointi/MK%20hyvinvointikysely%202021_Perusraportti.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https://aaltofi.sharepoint.com/sites/MKHyvinvointityryhm2021/Shared%20Documents/General/Raportointi/MK%20hyvinvointikysely%202021_Perusraportti.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https://aaltofi.sharepoint.com/sites/MKHyvinvointityryhm2021/Shared%20Documents/General/Raportointi/MK%20hyvinvointikysely%202021_Perusraportti.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https://aaltofi.sharepoint.com/sites/MKHyvinvointityryhm2021/Shared%20Documents/General/Raportointi/MK%20hyvinvointikysely%202021_Perusraportti.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https://aaltofi.sharepoint.com/sites/MKHyvinvointityryhm2021/Shared%20Documents/General/Raportointi/MK%20hyvinvointikysely%202021_Perusraportti.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https://aaltofi.sharepoint.com/sites/MKHyvinvointityryhm2021/Shared%20Documents/General/Raportointi/MK%20hyvinvointikysely%202021_Perusraportti.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MK%20hyvinvointikysely%202021_Perusraportti.xlsx" TargetMode="External"/><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oleObject" Target="https://aaltofi.sharepoint.com/sites/MKHyvinvointityryhm2021/Shared%20Documents/General/Raportointi/MK%20hyvinvointikysely%202021_Perusraportti.xlsx" TargetMode="External"/><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oleObject" Target="MK%20hyvinvointikysely%202021_Perusraportti.xlsx" TargetMode="External"/><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oleObject" Target="https://aaltofi.sharepoint.com/sites/MKHyvinvointityryhm2021/Shared%20Documents/General/Raportointi/MK%20hyvinvointikysely%202021_Perusraportti.xlsx" TargetMode="External"/><Relationship Id="rId2" Type="http://schemas.microsoft.com/office/2011/relationships/chartColorStyle" Target="colors28.xml"/><Relationship Id="rId1" Type="http://schemas.microsoft.com/office/2011/relationships/chartStyle" Target="style28.xml"/></Relationships>
</file>

<file path=ppt/charts/_rels/chart3.xml.rels><?xml version="1.0" encoding="UTF-8" standalone="yes"?>
<Relationships xmlns="http://schemas.openxmlformats.org/package/2006/relationships"><Relationship Id="rId3" Type="http://schemas.openxmlformats.org/officeDocument/2006/relationships/oleObject" Target="https://aaltofi.sharepoint.com/sites/MKHyvinvointityryhm2021/Shared%20Documents/General/Raportointi/MK%20hyvinvointikysely%202021_Vuosikurssivertailu.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aaltofi.sharepoint.com/sites/MKHyvinvointityryhm2021/Shared%20Documents/General/Raportointi/MK%20hyvinvointikysely%202021_Perusraportti.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aaltofi.sharepoint.com/sites/MKHyvinvointityryhm2021/Shared%20Documents/General/Raportointi/MK%20hyvinvointikysely%202021_Perusraportti.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aaltofi.sharepoint.com/sites/MKHyvinvointityryhm2021/Shared%20Documents/General/Raportointi/MK%20hyvinvointikysely%202021_Perusraportti.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aaltofi.sharepoint.com/sites/MKHyvinvointityryhm2021/Shared%20Documents/General/Raportointi/MK%20hyvinvointikysely%202021_Perusraportti.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1.xml"/></Relationships>
</file>

<file path=ppt/charts/_rels/chart8.xml.rels><?xml version="1.0" encoding="UTF-8" standalone="yes"?>
<Relationships xmlns="http://schemas.openxmlformats.org/package/2006/relationships"><Relationship Id="rId3" Type="http://schemas.openxmlformats.org/officeDocument/2006/relationships/oleObject" Target="https://aaltofi.sharepoint.com/sites/MKHyvinvointityryhm2021/Shared%20Documents/General/Raportointi/MK%20hyvinvointikysely%202021_Perusraportti.xlsx" TargetMode="Externa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2.xml"/></Relationships>
</file>

<file path=ppt/charts/_rels/chart9.xml.rels><?xml version="1.0" encoding="UTF-8" standalone="yes"?>
<Relationships xmlns="http://schemas.openxmlformats.org/package/2006/relationships"><Relationship Id="rId3" Type="http://schemas.openxmlformats.org/officeDocument/2006/relationships/oleObject" Target="https://aaltofi.sharepoint.com/sites/MKHyvinvointityryhm2021/Shared%20Documents/General/Raportointi/MK%20hyvinvointikysely%202021_Perusraportti.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Cambria" panose="02040503050406030204" pitchFamily="18" charset="0"/>
                <a:ea typeface="Cambria" panose="02040503050406030204" pitchFamily="18" charset="0"/>
                <a:cs typeface="+mn-cs"/>
              </a:defRPr>
            </a:pPr>
            <a:r>
              <a:rPr lang="fi-FI" sz="1600">
                <a:latin typeface="Cambria" panose="02040503050406030204" pitchFamily="18" charset="0"/>
                <a:ea typeface="Cambria" panose="02040503050406030204" pitchFamily="18" charset="0"/>
              </a:rPr>
              <a:t>2021</a:t>
            </a:r>
          </a:p>
        </c:rich>
      </c:tx>
      <c:layout>
        <c:manualLayout>
          <c:xMode val="edge"/>
          <c:yMode val="edge"/>
          <c:x val="8.112323961505425E-3"/>
          <c:y val="1.3903744486398964E-2"/>
        </c:manualLayout>
      </c:layout>
      <c:overlay val="0"/>
      <c:spPr>
        <a:noFill/>
        <a:ln>
          <a:noFill/>
        </a:ln>
        <a:effectLst/>
      </c:spPr>
      <c:txPr>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Cambria" panose="02040503050406030204" pitchFamily="18" charset="0"/>
              <a:ea typeface="Cambria" panose="02040503050406030204" pitchFamily="18" charset="0"/>
              <a:cs typeface="+mn-cs"/>
            </a:defRPr>
          </a:pPr>
          <a:endParaRPr lang="fi-FI"/>
        </a:p>
      </c:txPr>
    </c:title>
    <c:autoTitleDeleted val="0"/>
    <c:plotArea>
      <c:layout/>
      <c:pieChart>
        <c:varyColors val="1"/>
        <c:ser>
          <c:idx val="0"/>
          <c:order val="0"/>
          <c:dPt>
            <c:idx val="0"/>
            <c:bubble3D val="0"/>
            <c:spPr>
              <a:solidFill>
                <a:schemeClr val="accent5">
                  <a:shade val="47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2543-45F4-9494-B0E48E1E8C6A}"/>
              </c:ext>
            </c:extLst>
          </c:dPt>
          <c:dPt>
            <c:idx val="1"/>
            <c:bubble3D val="0"/>
            <c:spPr>
              <a:solidFill>
                <a:schemeClr val="accent5">
                  <a:shade val="65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2543-45F4-9494-B0E48E1E8C6A}"/>
              </c:ext>
            </c:extLst>
          </c:dPt>
          <c:dPt>
            <c:idx val="2"/>
            <c:bubble3D val="0"/>
            <c:spPr>
              <a:solidFill>
                <a:schemeClr val="accent5">
                  <a:shade val="82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2543-45F4-9494-B0E48E1E8C6A}"/>
              </c:ext>
            </c:extLst>
          </c:dPt>
          <c:dPt>
            <c:idx val="3"/>
            <c:bubble3D val="0"/>
            <c:spPr>
              <a:solidFill>
                <a:schemeClr val="accent5"/>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2543-45F4-9494-B0E48E1E8C6A}"/>
              </c:ext>
            </c:extLst>
          </c:dPt>
          <c:dPt>
            <c:idx val="4"/>
            <c:bubble3D val="0"/>
            <c:spPr>
              <a:solidFill>
                <a:schemeClr val="accent5">
                  <a:tint val="83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9-2543-45F4-9494-B0E48E1E8C6A}"/>
              </c:ext>
            </c:extLst>
          </c:dPt>
          <c:dPt>
            <c:idx val="5"/>
            <c:bubble3D val="0"/>
            <c:spPr>
              <a:solidFill>
                <a:schemeClr val="accent5">
                  <a:tint val="65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B-2543-45F4-9494-B0E48E1E8C6A}"/>
              </c:ext>
            </c:extLst>
          </c:dPt>
          <c:dPt>
            <c:idx val="6"/>
            <c:bubble3D val="0"/>
            <c:spPr>
              <a:solidFill>
                <a:schemeClr val="accent5">
                  <a:tint val="48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D-2543-45F4-9494-B0E48E1E8C6A}"/>
              </c:ext>
            </c:extLst>
          </c:dPt>
          <c:dLbls>
            <c:dLbl>
              <c:idx val="0"/>
              <c:layout>
                <c:manualLayout>
                  <c:x val="2.1544168005579243E-3"/>
                  <c:y val="4.6345814954662787E-3"/>
                </c:manualLayout>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lumMod val="65000"/>
                          <a:lumOff val="35000"/>
                        </a:schemeClr>
                      </a:solidFill>
                      <a:latin typeface="Cambria" panose="02040503050406030204" pitchFamily="18" charset="0"/>
                      <a:ea typeface="Cambria" panose="02040503050406030204" pitchFamily="18" charset="0"/>
                      <a:cs typeface="+mn-cs"/>
                    </a:defRPr>
                  </a:pPr>
                  <a:endParaRPr lang="fi-FI"/>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2543-45F4-9494-B0E48E1E8C6A}"/>
                </c:ext>
              </c:extLst>
            </c:dLbl>
            <c:dLbl>
              <c:idx val="1"/>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lumMod val="65000"/>
                          <a:lumOff val="35000"/>
                        </a:schemeClr>
                      </a:solidFill>
                      <a:latin typeface="Cambria" panose="02040503050406030204" pitchFamily="18" charset="0"/>
                      <a:ea typeface="Cambria" panose="02040503050406030204" pitchFamily="18" charset="0"/>
                      <a:cs typeface="+mn-cs"/>
                    </a:defRPr>
                  </a:pPr>
                  <a:endParaRPr lang="fi-FI"/>
                </a:p>
              </c:txPr>
              <c:dLblPos val="outEnd"/>
              <c:showLegendKey val="0"/>
              <c:showVal val="0"/>
              <c:showCatName val="1"/>
              <c:showSerName val="0"/>
              <c:showPercent val="1"/>
              <c:showBubbleSize val="0"/>
              <c:extLst>
                <c:ext xmlns:c16="http://schemas.microsoft.com/office/drawing/2014/chart" uri="{C3380CC4-5D6E-409C-BE32-E72D297353CC}">
                  <c16:uniqueId val="{00000003-2543-45F4-9494-B0E48E1E8C6A}"/>
                </c:ext>
              </c:extLst>
            </c:dLbl>
            <c:dLbl>
              <c:idx val="2"/>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lumMod val="65000"/>
                          <a:lumOff val="35000"/>
                        </a:schemeClr>
                      </a:solidFill>
                      <a:latin typeface="Cambria" panose="02040503050406030204" pitchFamily="18" charset="0"/>
                      <a:ea typeface="Cambria" panose="02040503050406030204" pitchFamily="18" charset="0"/>
                      <a:cs typeface="+mn-cs"/>
                    </a:defRPr>
                  </a:pPr>
                  <a:endParaRPr lang="fi-FI"/>
                </a:p>
              </c:txPr>
              <c:dLblPos val="outEnd"/>
              <c:showLegendKey val="0"/>
              <c:showVal val="0"/>
              <c:showCatName val="1"/>
              <c:showSerName val="0"/>
              <c:showPercent val="1"/>
              <c:showBubbleSize val="0"/>
              <c:extLst>
                <c:ext xmlns:c16="http://schemas.microsoft.com/office/drawing/2014/chart" uri="{C3380CC4-5D6E-409C-BE32-E72D297353CC}">
                  <c16:uniqueId val="{00000005-2543-45F4-9494-B0E48E1E8C6A}"/>
                </c:ext>
              </c:extLst>
            </c:dLbl>
            <c:dLbl>
              <c:idx val="3"/>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lumMod val="65000"/>
                          <a:lumOff val="35000"/>
                        </a:schemeClr>
                      </a:solidFill>
                      <a:latin typeface="Cambria" panose="02040503050406030204" pitchFamily="18" charset="0"/>
                      <a:ea typeface="Cambria" panose="02040503050406030204" pitchFamily="18" charset="0"/>
                      <a:cs typeface="+mn-cs"/>
                    </a:defRPr>
                  </a:pPr>
                  <a:endParaRPr lang="fi-FI"/>
                </a:p>
              </c:txPr>
              <c:dLblPos val="outEnd"/>
              <c:showLegendKey val="0"/>
              <c:showVal val="0"/>
              <c:showCatName val="1"/>
              <c:showSerName val="0"/>
              <c:showPercent val="1"/>
              <c:showBubbleSize val="0"/>
              <c:extLst>
                <c:ext xmlns:c16="http://schemas.microsoft.com/office/drawing/2014/chart" uri="{C3380CC4-5D6E-409C-BE32-E72D297353CC}">
                  <c16:uniqueId val="{00000007-2543-45F4-9494-B0E48E1E8C6A}"/>
                </c:ext>
              </c:extLst>
            </c:dLbl>
            <c:dLbl>
              <c:idx val="4"/>
              <c:layout>
                <c:manualLayout>
                  <c:x val="-3.5153403833190176E-2"/>
                  <c:y val="3.707665196373057E-2"/>
                </c:manualLayout>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lumMod val="65000"/>
                          <a:lumOff val="35000"/>
                        </a:schemeClr>
                      </a:solidFill>
                      <a:latin typeface="Cambria" panose="02040503050406030204" pitchFamily="18" charset="0"/>
                      <a:ea typeface="Cambria" panose="02040503050406030204" pitchFamily="18" charset="0"/>
                      <a:cs typeface="+mn-cs"/>
                    </a:defRPr>
                  </a:pPr>
                  <a:endParaRPr lang="fi-FI"/>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2543-45F4-9494-B0E48E1E8C6A}"/>
                </c:ext>
              </c:extLst>
            </c:dLbl>
            <c:dLbl>
              <c:idx val="5"/>
              <c:layout>
                <c:manualLayout>
                  <c:x val="-4.9574740406457162E-17"/>
                  <c:y val="0"/>
                </c:manualLayout>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lumMod val="65000"/>
                          <a:lumOff val="35000"/>
                        </a:schemeClr>
                      </a:solidFill>
                      <a:latin typeface="Cambria" panose="02040503050406030204" pitchFamily="18" charset="0"/>
                      <a:ea typeface="Cambria" panose="02040503050406030204" pitchFamily="18" charset="0"/>
                      <a:cs typeface="+mn-cs"/>
                    </a:defRPr>
                  </a:pPr>
                  <a:endParaRPr lang="fi-FI"/>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2543-45F4-9494-B0E48E1E8C6A}"/>
                </c:ext>
              </c:extLst>
            </c:dLbl>
            <c:dLbl>
              <c:idx val="6"/>
              <c:layout>
                <c:manualLayout>
                  <c:x val="0.1433177233199292"/>
                  <c:y val="-1.8538325981865306E-2"/>
                </c:manualLayout>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lumMod val="65000"/>
                          <a:lumOff val="35000"/>
                        </a:schemeClr>
                      </a:solidFill>
                      <a:latin typeface="Cambria" panose="02040503050406030204" pitchFamily="18" charset="0"/>
                      <a:ea typeface="Cambria" panose="02040503050406030204" pitchFamily="18" charset="0"/>
                      <a:cs typeface="+mn-cs"/>
                    </a:defRPr>
                  </a:pPr>
                  <a:endParaRPr lang="fi-FI"/>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2543-45F4-9494-B0E48E1E8C6A}"/>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spc="0" baseline="0">
                    <a:solidFill>
                      <a:schemeClr val="tx1">
                        <a:lumMod val="65000"/>
                        <a:lumOff val="35000"/>
                      </a:schemeClr>
                    </a:solidFill>
                    <a:latin typeface="Cambria" panose="02040503050406030204" pitchFamily="18" charset="0"/>
                    <a:ea typeface="Cambria" panose="02040503050406030204" pitchFamily="18" charset="0"/>
                    <a:cs typeface="+mn-cs"/>
                  </a:defRPr>
                </a:pPr>
                <a:endParaRPr lang="fi-FI"/>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'Vuosikurssi (1) S'!$A$21:$A$27</c:f>
              <c:strCache>
                <c:ptCount val="7"/>
                <c:pt idx="0">
                  <c:v>1.</c:v>
                </c:pt>
                <c:pt idx="1">
                  <c:v>2.</c:v>
                </c:pt>
                <c:pt idx="2">
                  <c:v>3.</c:v>
                </c:pt>
                <c:pt idx="3">
                  <c:v>4.</c:v>
                </c:pt>
                <c:pt idx="4">
                  <c:v>5. tai ylempi</c:v>
                </c:pt>
                <c:pt idx="5">
                  <c:v>Valmistunut</c:v>
                </c:pt>
                <c:pt idx="6">
                  <c:v>En halua kertoa</c:v>
                </c:pt>
              </c:strCache>
            </c:strRef>
          </c:cat>
          <c:val>
            <c:numRef>
              <c:f>'Vuosikurssi (1) S'!$C$21:$C$27</c:f>
              <c:numCache>
                <c:formatCode>#.#%</c:formatCode>
                <c:ptCount val="7"/>
                <c:pt idx="0">
                  <c:v>0.31200000643730164</c:v>
                </c:pt>
                <c:pt idx="1">
                  <c:v>0.20299999415874481</c:v>
                </c:pt>
                <c:pt idx="2">
                  <c:v>0.17200000584125519</c:v>
                </c:pt>
                <c:pt idx="3">
                  <c:v>0.125</c:v>
                </c:pt>
                <c:pt idx="4">
                  <c:v>0.14100000262260437</c:v>
                </c:pt>
                <c:pt idx="5">
                  <c:v>1.6000000759959221E-2</c:v>
                </c:pt>
                <c:pt idx="6">
                  <c:v>3.0999999493360519E-2</c:v>
                </c:pt>
              </c:numCache>
            </c:numRef>
          </c:val>
          <c:extLst>
            <c:ext xmlns:c16="http://schemas.microsoft.com/office/drawing/2014/chart" uri="{C3380CC4-5D6E-409C-BE32-E72D297353CC}">
              <c16:uniqueId val="{0000000E-2543-45F4-9494-B0E48E1E8C6A}"/>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75743647446213969"/>
          <c:y val="0.23213086014548207"/>
          <c:w val="0.20745093941656451"/>
          <c:h val="0.547463770892565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Cambria" panose="02040503050406030204" pitchFamily="18" charset="0"/>
              <a:ea typeface="Cambria" panose="02040503050406030204" pitchFamily="18" charset="0"/>
              <a:cs typeface="+mn-cs"/>
            </a:defRPr>
          </a:pPr>
          <a:endParaRPr lang="fi-FI"/>
        </a:p>
      </c:txPr>
    </c:legend>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baseline="0">
                <a:solidFill>
                  <a:schemeClr val="tx2"/>
                </a:solidFill>
                <a:latin typeface="+mn-lt"/>
                <a:ea typeface="+mn-ea"/>
                <a:cs typeface="+mn-cs"/>
              </a:defRPr>
            </a:pPr>
            <a:r>
              <a:rPr lang="fi-FI" sz="1200">
                <a:latin typeface="Cambria" panose="02040503050406030204" pitchFamily="18" charset="0"/>
                <a:ea typeface="Cambria" panose="02040503050406030204" pitchFamily="18" charset="0"/>
              </a:rPr>
              <a:t>(2021) Oletko kokenut killan toiminnassa painostusta käyttää alkoholia enemmän kuin itse haluaisit käyttää (viimeisen 12 kk aikana)? </a:t>
            </a:r>
          </a:p>
        </c:rich>
      </c:tx>
      <c:overlay val="0"/>
      <c:spPr>
        <a:noFill/>
        <a:ln>
          <a:noFill/>
        </a:ln>
        <a:effectLst/>
      </c:spPr>
      <c:txPr>
        <a:bodyPr rot="0" spcFirstLastPara="1" vertOverflow="ellipsis" vert="horz" wrap="square" anchor="ctr" anchorCtr="1"/>
        <a:lstStyle/>
        <a:p>
          <a:pPr>
            <a:defRPr sz="1200" b="1" i="0" u="none" strike="noStrike" kern="1200" baseline="0">
              <a:solidFill>
                <a:schemeClr val="tx2"/>
              </a:solidFill>
              <a:latin typeface="+mn-lt"/>
              <a:ea typeface="+mn-ea"/>
              <a:cs typeface="+mn-cs"/>
            </a:defRPr>
          </a:pPr>
          <a:endParaRPr lang="fi-FI"/>
        </a:p>
      </c:txPr>
    </c:title>
    <c:autoTitleDeleted val="0"/>
    <c:plotArea>
      <c:layout/>
      <c:barChart>
        <c:barDir val="bar"/>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'Oletko kokenut killan toim (13A'!$A$19:$A$22</c:f>
              <c:strCache>
                <c:ptCount val="4"/>
                <c:pt idx="0">
                  <c:v>Kyllä, viimeisen 12 kk aikana</c:v>
                </c:pt>
                <c:pt idx="1">
                  <c:v>Kyllä, aikaisemmin</c:v>
                </c:pt>
                <c:pt idx="2">
                  <c:v>Ei</c:v>
                </c:pt>
                <c:pt idx="3">
                  <c:v>En osaa sanoa / En halua vastata</c:v>
                </c:pt>
              </c:strCache>
            </c:strRef>
          </c:cat>
          <c:val>
            <c:numRef>
              <c:f>'Oletko kokenut killan toim (13A'!$C$19:$C$22</c:f>
              <c:numCache>
                <c:formatCode>0%</c:formatCode>
                <c:ptCount val="4"/>
                <c:pt idx="0">
                  <c:v>4.6999998390674591E-2</c:v>
                </c:pt>
                <c:pt idx="1">
                  <c:v>1.4999999664723873E-2</c:v>
                </c:pt>
                <c:pt idx="2">
                  <c:v>0.89099997282028198</c:v>
                </c:pt>
                <c:pt idx="3">
                  <c:v>4.6999998390674591E-2</c:v>
                </c:pt>
              </c:numCache>
            </c:numRef>
          </c:val>
          <c:extLst>
            <c:ext xmlns:c16="http://schemas.microsoft.com/office/drawing/2014/chart" uri="{C3380CC4-5D6E-409C-BE32-E72D297353CC}">
              <c16:uniqueId val="{00000000-4DDB-4109-8562-5EF30EBF279E}"/>
            </c:ext>
          </c:extLst>
        </c:ser>
        <c:dLbls>
          <c:showLegendKey val="0"/>
          <c:showVal val="0"/>
          <c:showCatName val="0"/>
          <c:showSerName val="0"/>
          <c:showPercent val="0"/>
          <c:showBubbleSize val="0"/>
        </c:dLbls>
        <c:gapWidth val="100"/>
        <c:axId val="1483665783"/>
        <c:axId val="391157159"/>
      </c:barChart>
      <c:catAx>
        <c:axId val="1483665783"/>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fi-FI"/>
          </a:p>
        </c:txPr>
        <c:crossAx val="391157159"/>
        <c:crosses val="autoZero"/>
        <c:auto val="1"/>
        <c:lblAlgn val="ctr"/>
        <c:lblOffset val="100"/>
        <c:noMultiLvlLbl val="0"/>
      </c:catAx>
      <c:valAx>
        <c:axId val="391157159"/>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fi-FI"/>
          </a:p>
        </c:txPr>
        <c:crossAx val="148366578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i-FI" sz="1400" b="1" i="0" u="none" strike="noStrike" baseline="0">
                <a:effectLst/>
                <a:latin typeface="Cambria" panose="02040503050406030204" pitchFamily="18" charset="0"/>
                <a:ea typeface="Cambria" panose="02040503050406030204" pitchFamily="18" charset="0"/>
              </a:rPr>
              <a:t>(2018-2020) Oletko kokenut killan toiminnassa painostusta käyttää alkoholia enemmän kuin itse haluaisit käyttää?</a:t>
            </a:r>
            <a:r>
              <a:rPr lang="fi-FI" sz="1400" b="1" i="0" u="none" strike="noStrike" baseline="0">
                <a:latin typeface="Cambria" panose="02040503050406030204" pitchFamily="18" charset="0"/>
                <a:ea typeface="Cambria" panose="02040503050406030204" pitchFamily="18" charset="0"/>
              </a:rPr>
              <a:t> </a:t>
            </a:r>
            <a:endParaRPr lang="fi-FI" sz="1200" b="1">
              <a:latin typeface="Cambria" panose="02040503050406030204" pitchFamily="18" charset="0"/>
              <a:ea typeface="Cambria" panose="020405030504060302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i-FI"/>
        </a:p>
      </c:txPr>
    </c:title>
    <c:autoTitleDeleted val="0"/>
    <c:plotArea>
      <c:layout/>
      <c:barChart>
        <c:barDir val="col"/>
        <c:grouping val="clustered"/>
        <c:varyColors val="0"/>
        <c:ser>
          <c:idx val="0"/>
          <c:order val="0"/>
          <c:tx>
            <c:strRef>
              <c:f>'Oletko kokenut killan toim (13A'!$B$29</c:f>
              <c:strCache>
                <c:ptCount val="1"/>
                <c:pt idx="0">
                  <c:v>2021</c:v>
                </c:pt>
              </c:strCache>
            </c:strRef>
          </c:tx>
          <c:spPr>
            <a:solidFill>
              <a:schemeClr val="bg1"/>
            </a:solidFill>
            <a:ln w="6350">
              <a:solidFill>
                <a:schemeClr val="accent1">
                  <a:lumMod val="75000"/>
                </a:schemeClr>
              </a:solidFill>
              <a:prstDash val="sysDot"/>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'Oletko kokenut killan toim (13A'!$C$25:$E$25</c:f>
              <c:strCache>
                <c:ptCount val="3"/>
                <c:pt idx="0">
                  <c:v>Kyllä</c:v>
                </c:pt>
                <c:pt idx="1">
                  <c:v>Ei</c:v>
                </c:pt>
                <c:pt idx="2">
                  <c:v>En osaa sanoa</c:v>
                </c:pt>
              </c:strCache>
            </c:strRef>
          </c:cat>
          <c:val>
            <c:numRef>
              <c:f>'Oletko kokenut killan toim (13A'!$C$29:$E$29</c:f>
              <c:numCache>
                <c:formatCode>0%</c:formatCode>
                <c:ptCount val="3"/>
                <c:pt idx="0">
                  <c:v>0.06</c:v>
                </c:pt>
                <c:pt idx="1">
                  <c:v>0.89</c:v>
                </c:pt>
                <c:pt idx="2">
                  <c:v>0.05</c:v>
                </c:pt>
              </c:numCache>
            </c:numRef>
          </c:val>
          <c:extLst>
            <c:ext xmlns:c16="http://schemas.microsoft.com/office/drawing/2014/chart" uri="{C3380CC4-5D6E-409C-BE32-E72D297353CC}">
              <c16:uniqueId val="{00000000-A82D-49CE-9A60-DBA5D28DB96A}"/>
            </c:ext>
          </c:extLst>
        </c:ser>
        <c:ser>
          <c:idx val="1"/>
          <c:order val="1"/>
          <c:tx>
            <c:strRef>
              <c:f>'Oletko kokenut killan toim (13A'!$B$28</c:f>
              <c:strCache>
                <c:ptCount val="1"/>
                <c:pt idx="0">
                  <c:v>2020</c:v>
                </c:pt>
              </c:strCache>
            </c:strRef>
          </c:tx>
          <c:spPr>
            <a:solidFill>
              <a:schemeClr val="accent3">
                <a:shade val="8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'Oletko kokenut killan toim (13A'!$C$25:$E$25</c:f>
              <c:strCache>
                <c:ptCount val="3"/>
                <c:pt idx="0">
                  <c:v>Kyllä</c:v>
                </c:pt>
                <c:pt idx="1">
                  <c:v>Ei</c:v>
                </c:pt>
                <c:pt idx="2">
                  <c:v>En osaa sanoa</c:v>
                </c:pt>
              </c:strCache>
            </c:strRef>
          </c:cat>
          <c:val>
            <c:numRef>
              <c:f>'Oletko kokenut killan toim (13A'!$C$28:$E$28</c:f>
              <c:numCache>
                <c:formatCode>0%</c:formatCode>
                <c:ptCount val="3"/>
                <c:pt idx="0">
                  <c:v>3.4499999135732651E-2</c:v>
                </c:pt>
                <c:pt idx="1">
                  <c:v>0.86210000514984131</c:v>
                </c:pt>
                <c:pt idx="2">
                  <c:v>0.10339999943971634</c:v>
                </c:pt>
              </c:numCache>
            </c:numRef>
          </c:val>
          <c:extLst>
            <c:ext xmlns:c16="http://schemas.microsoft.com/office/drawing/2014/chart" uri="{C3380CC4-5D6E-409C-BE32-E72D297353CC}">
              <c16:uniqueId val="{00000001-A82D-49CE-9A60-DBA5D28DB96A}"/>
            </c:ext>
          </c:extLst>
        </c:ser>
        <c:ser>
          <c:idx val="2"/>
          <c:order val="2"/>
          <c:tx>
            <c:strRef>
              <c:f>'Oletko kokenut killan toim (13A'!$B$27</c:f>
              <c:strCache>
                <c:ptCount val="1"/>
                <c:pt idx="0">
                  <c:v>2019</c:v>
                </c:pt>
              </c:strCache>
            </c:strRef>
          </c:tx>
          <c:spPr>
            <a:solidFill>
              <a:schemeClr val="accent3">
                <a:tint val="8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'Oletko kokenut killan toim (13A'!$C$25:$E$25</c:f>
              <c:strCache>
                <c:ptCount val="3"/>
                <c:pt idx="0">
                  <c:v>Kyllä</c:v>
                </c:pt>
                <c:pt idx="1">
                  <c:v>Ei</c:v>
                </c:pt>
                <c:pt idx="2">
                  <c:v>En osaa sanoa</c:v>
                </c:pt>
              </c:strCache>
            </c:strRef>
          </c:cat>
          <c:val>
            <c:numRef>
              <c:f>'Oletko kokenut killan toim (13A'!$C$27:$E$27</c:f>
              <c:numCache>
                <c:formatCode>0%</c:formatCode>
                <c:ptCount val="3"/>
                <c:pt idx="0">
                  <c:v>0.1</c:v>
                </c:pt>
                <c:pt idx="1">
                  <c:v>0.78</c:v>
                </c:pt>
                <c:pt idx="2">
                  <c:v>0.13</c:v>
                </c:pt>
              </c:numCache>
            </c:numRef>
          </c:val>
          <c:extLst>
            <c:ext xmlns:c16="http://schemas.microsoft.com/office/drawing/2014/chart" uri="{C3380CC4-5D6E-409C-BE32-E72D297353CC}">
              <c16:uniqueId val="{00000002-A82D-49CE-9A60-DBA5D28DB96A}"/>
            </c:ext>
          </c:extLst>
        </c:ser>
        <c:ser>
          <c:idx val="3"/>
          <c:order val="3"/>
          <c:tx>
            <c:strRef>
              <c:f>'Oletko kokenut killan toim (13A'!$B$26</c:f>
              <c:strCache>
                <c:ptCount val="1"/>
                <c:pt idx="0">
                  <c:v>2018</c:v>
                </c:pt>
              </c:strCache>
            </c:strRef>
          </c:tx>
          <c:spPr>
            <a:solidFill>
              <a:schemeClr val="accent3">
                <a:tint val="5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'Oletko kokenut killan toim (13A'!$C$25:$E$25</c:f>
              <c:strCache>
                <c:ptCount val="3"/>
                <c:pt idx="0">
                  <c:v>Kyllä</c:v>
                </c:pt>
                <c:pt idx="1">
                  <c:v>Ei</c:v>
                </c:pt>
                <c:pt idx="2">
                  <c:v>En osaa sanoa</c:v>
                </c:pt>
              </c:strCache>
            </c:strRef>
          </c:cat>
          <c:val>
            <c:numRef>
              <c:f>'Oletko kokenut killan toim (13A'!$C$26:$E$26</c:f>
              <c:numCache>
                <c:formatCode>0%</c:formatCode>
                <c:ptCount val="3"/>
                <c:pt idx="0">
                  <c:v>0.19</c:v>
                </c:pt>
                <c:pt idx="1">
                  <c:v>0.75</c:v>
                </c:pt>
                <c:pt idx="2">
                  <c:v>0.06</c:v>
                </c:pt>
              </c:numCache>
            </c:numRef>
          </c:val>
          <c:extLst>
            <c:ext xmlns:c16="http://schemas.microsoft.com/office/drawing/2014/chart" uri="{C3380CC4-5D6E-409C-BE32-E72D297353CC}">
              <c16:uniqueId val="{00000006-A82D-49CE-9A60-DBA5D28DB96A}"/>
            </c:ext>
          </c:extLst>
        </c:ser>
        <c:dLbls>
          <c:dLblPos val="outEnd"/>
          <c:showLegendKey val="0"/>
          <c:showVal val="1"/>
          <c:showCatName val="0"/>
          <c:showSerName val="0"/>
          <c:showPercent val="0"/>
          <c:showBubbleSize val="0"/>
        </c:dLbls>
        <c:gapWidth val="219"/>
        <c:overlap val="-27"/>
        <c:axId val="1084362367"/>
        <c:axId val="1084350303"/>
      </c:barChart>
      <c:catAx>
        <c:axId val="10843623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1084350303"/>
        <c:crosses val="autoZero"/>
        <c:auto val="1"/>
        <c:lblAlgn val="ctr"/>
        <c:lblOffset val="100"/>
        <c:noMultiLvlLbl val="0"/>
      </c:catAx>
      <c:valAx>
        <c:axId val="108435030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10843623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fi-FI" sz="1600" b="0" i="0" u="none" strike="noStrike" cap="all" normalizeH="0" baseline="0">
                <a:effectLst/>
                <a:latin typeface="Cambria" panose="02040503050406030204" pitchFamily="18" charset="0"/>
                <a:ea typeface="Cambria" panose="02040503050406030204" pitchFamily="18" charset="0"/>
              </a:rPr>
              <a:t>Järjestääkö kilta tarpeeksi toimintaa, jossa alkoholinkäyttö ei ole keskeisessä roolissa?</a:t>
            </a:r>
            <a:r>
              <a:rPr lang="fi-FI" sz="1600" b="1" i="0" u="none" strike="noStrike" cap="all" normalizeH="0" baseline="0">
                <a:latin typeface="Cambria" panose="02040503050406030204" pitchFamily="18" charset="0"/>
                <a:ea typeface="Cambria" panose="02040503050406030204" pitchFamily="18" charset="0"/>
              </a:rPr>
              <a:t> </a:t>
            </a:r>
            <a:endParaRPr lang="fi-FI">
              <a:latin typeface="Cambria" panose="02040503050406030204" pitchFamily="18" charset="0"/>
              <a:ea typeface="Cambria" panose="02040503050406030204" pitchFamily="18" charset="0"/>
            </a:endParaRPr>
          </a:p>
        </c:rich>
      </c:tx>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fi-FI"/>
        </a:p>
      </c:txPr>
    </c:title>
    <c:autoTitleDeleted val="0"/>
    <c:plotArea>
      <c:layout/>
      <c:barChart>
        <c:barDir val="col"/>
        <c:grouping val="percentStacked"/>
        <c:varyColors val="0"/>
        <c:ser>
          <c:idx val="0"/>
          <c:order val="0"/>
          <c:tx>
            <c:strRef>
              <c:f>'Järjestääkö kilta tarpeeks (14A'!$C$26</c:f>
              <c:strCache>
                <c:ptCount val="1"/>
                <c:pt idx="0">
                  <c:v>Kyllä</c:v>
                </c:pt>
              </c:strCache>
            </c:strRef>
          </c:tx>
          <c:spPr>
            <a:solidFill>
              <a:schemeClr val="accent1">
                <a:shade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'Järjestääkö kilta tarpeeks (14A'!$B$27:$B$30</c:f>
              <c:numCache>
                <c:formatCode>General</c:formatCode>
                <c:ptCount val="4"/>
                <c:pt idx="0">
                  <c:v>2021</c:v>
                </c:pt>
                <c:pt idx="1">
                  <c:v>2020</c:v>
                </c:pt>
                <c:pt idx="2">
                  <c:v>2019</c:v>
                </c:pt>
                <c:pt idx="3">
                  <c:v>2018</c:v>
                </c:pt>
              </c:numCache>
            </c:numRef>
          </c:cat>
          <c:val>
            <c:numRef>
              <c:f>'Järjestääkö kilta tarpeeks (14A'!$C$27:$C$30</c:f>
              <c:numCache>
                <c:formatCode>0%</c:formatCode>
                <c:ptCount val="4"/>
                <c:pt idx="0">
                  <c:v>0.67199999094009399</c:v>
                </c:pt>
                <c:pt idx="1">
                  <c:v>0.70120000839233398</c:v>
                </c:pt>
                <c:pt idx="2">
                  <c:v>0.49</c:v>
                </c:pt>
                <c:pt idx="3">
                  <c:v>0.51</c:v>
                </c:pt>
              </c:numCache>
            </c:numRef>
          </c:val>
          <c:extLst>
            <c:ext xmlns:c16="http://schemas.microsoft.com/office/drawing/2014/chart" uri="{C3380CC4-5D6E-409C-BE32-E72D297353CC}">
              <c16:uniqueId val="{00000000-AF34-4742-A154-B3A7971EE566}"/>
            </c:ext>
          </c:extLst>
        </c:ser>
        <c:ser>
          <c:idx val="1"/>
          <c:order val="1"/>
          <c:tx>
            <c:strRef>
              <c:f>'Järjestääkö kilta tarpeeks (14A'!$D$26</c:f>
              <c:strCache>
                <c:ptCount val="1"/>
                <c:pt idx="0">
                  <c:v>Ei</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'Järjestääkö kilta tarpeeks (14A'!$B$27:$B$30</c:f>
              <c:numCache>
                <c:formatCode>General</c:formatCode>
                <c:ptCount val="4"/>
                <c:pt idx="0">
                  <c:v>2021</c:v>
                </c:pt>
                <c:pt idx="1">
                  <c:v>2020</c:v>
                </c:pt>
                <c:pt idx="2">
                  <c:v>2019</c:v>
                </c:pt>
                <c:pt idx="3">
                  <c:v>2018</c:v>
                </c:pt>
              </c:numCache>
            </c:numRef>
          </c:cat>
          <c:val>
            <c:numRef>
              <c:f>'Järjestääkö kilta tarpeeks (14A'!$D$27:$D$30</c:f>
              <c:numCache>
                <c:formatCode>0%</c:formatCode>
                <c:ptCount val="4"/>
                <c:pt idx="0">
                  <c:v>9.3999996781349182E-2</c:v>
                </c:pt>
                <c:pt idx="1">
                  <c:v>0.11490000039339066</c:v>
                </c:pt>
                <c:pt idx="2">
                  <c:v>0.31</c:v>
                </c:pt>
                <c:pt idx="3">
                  <c:v>0.21</c:v>
                </c:pt>
              </c:numCache>
            </c:numRef>
          </c:val>
          <c:extLst>
            <c:ext xmlns:c16="http://schemas.microsoft.com/office/drawing/2014/chart" uri="{C3380CC4-5D6E-409C-BE32-E72D297353CC}">
              <c16:uniqueId val="{00000001-AF34-4742-A154-B3A7971EE566}"/>
            </c:ext>
          </c:extLst>
        </c:ser>
        <c:ser>
          <c:idx val="2"/>
          <c:order val="2"/>
          <c:tx>
            <c:strRef>
              <c:f>'Järjestääkö kilta tarpeeks (14A'!$E$26</c:f>
              <c:strCache>
                <c:ptCount val="1"/>
                <c:pt idx="0">
                  <c:v>En osaa sanoa [2021: En osaa sanoa / En halua vastata]</c:v>
                </c:pt>
              </c:strCache>
            </c:strRef>
          </c:tx>
          <c:spPr>
            <a:solidFill>
              <a:schemeClr val="accent1">
                <a:tint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'Järjestääkö kilta tarpeeks (14A'!$B$27:$B$30</c:f>
              <c:numCache>
                <c:formatCode>General</c:formatCode>
                <c:ptCount val="4"/>
                <c:pt idx="0">
                  <c:v>2021</c:v>
                </c:pt>
                <c:pt idx="1">
                  <c:v>2020</c:v>
                </c:pt>
                <c:pt idx="2">
                  <c:v>2019</c:v>
                </c:pt>
                <c:pt idx="3">
                  <c:v>2018</c:v>
                </c:pt>
              </c:numCache>
            </c:numRef>
          </c:cat>
          <c:val>
            <c:numRef>
              <c:f>'Järjestääkö kilta tarpeeks (14A'!$E$27:$E$30</c:f>
              <c:numCache>
                <c:formatCode>0%</c:formatCode>
                <c:ptCount val="4"/>
                <c:pt idx="0">
                  <c:v>0.23399999737739563</c:v>
                </c:pt>
                <c:pt idx="1">
                  <c:v>0.18389999866485596</c:v>
                </c:pt>
                <c:pt idx="2">
                  <c:v>0.21</c:v>
                </c:pt>
                <c:pt idx="3">
                  <c:v>0.28000000000000003</c:v>
                </c:pt>
              </c:numCache>
            </c:numRef>
          </c:val>
          <c:extLst>
            <c:ext xmlns:c16="http://schemas.microsoft.com/office/drawing/2014/chart" uri="{C3380CC4-5D6E-409C-BE32-E72D297353CC}">
              <c16:uniqueId val="{00000002-AF34-4742-A154-B3A7971EE566}"/>
            </c:ext>
          </c:extLst>
        </c:ser>
        <c:dLbls>
          <c:dLblPos val="ctr"/>
          <c:showLegendKey val="0"/>
          <c:showVal val="1"/>
          <c:showCatName val="0"/>
          <c:showSerName val="0"/>
          <c:showPercent val="0"/>
          <c:showBubbleSize val="0"/>
        </c:dLbls>
        <c:gapWidth val="79"/>
        <c:overlap val="100"/>
        <c:axId val="1106022303"/>
        <c:axId val="1106027711"/>
      </c:barChart>
      <c:catAx>
        <c:axId val="1106022303"/>
        <c:scaling>
          <c:orientation val="maxMin"/>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fi-FI"/>
          </a:p>
        </c:txPr>
        <c:crossAx val="1106027711"/>
        <c:crosses val="autoZero"/>
        <c:auto val="1"/>
        <c:lblAlgn val="ctr"/>
        <c:lblOffset val="100"/>
        <c:noMultiLvlLbl val="0"/>
      </c:catAx>
      <c:valAx>
        <c:axId val="1106027711"/>
        <c:scaling>
          <c:orientation val="minMax"/>
        </c:scaling>
        <c:delete val="1"/>
        <c:axPos val="r"/>
        <c:numFmt formatCode="0%" sourceLinked="1"/>
        <c:majorTickMark val="none"/>
        <c:minorTickMark val="none"/>
        <c:tickLblPos val="nextTo"/>
        <c:crossAx val="1106022303"/>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b="1">
                <a:latin typeface="Cambria" panose="02040503050406030204" pitchFamily="18" charset="0"/>
                <a:ea typeface="Cambria" panose="02040503050406030204" pitchFamily="18" charset="0"/>
              </a:rPr>
              <a:t>Keskittyykö</a:t>
            </a:r>
            <a:r>
              <a:rPr lang="en-US" sz="1200" b="1" baseline="0">
                <a:latin typeface="Cambria" panose="02040503050406030204" pitchFamily="18" charset="0"/>
                <a:ea typeface="Cambria" panose="02040503050406030204" pitchFamily="18" charset="0"/>
              </a:rPr>
              <a:t> killan toiminta liikaa alkoholin ympärille? (keskiarvo vuosilta </a:t>
            </a:r>
            <a:r>
              <a:rPr lang="en-US" sz="1200" b="1">
                <a:latin typeface="Cambria" panose="02040503050406030204" pitchFamily="18" charset="0"/>
                <a:ea typeface="Cambria" panose="02040503050406030204" pitchFamily="18" charset="0"/>
              </a:rPr>
              <a:t>2017-2019)</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i-FI"/>
        </a:p>
      </c:txPr>
    </c:title>
    <c:autoTitleDeleted val="0"/>
    <c:plotArea>
      <c:layout/>
      <c:barChart>
        <c:barDir val="col"/>
        <c:grouping val="clustered"/>
        <c:varyColors val="0"/>
        <c:ser>
          <c:idx val="0"/>
          <c:order val="0"/>
          <c:tx>
            <c:strRef>
              <c:f>'Miten koet alkoholin asema (12A'!$C$46</c:f>
              <c:strCache>
                <c:ptCount val="1"/>
                <c:pt idx="0">
                  <c:v>2017-2019 keskiarvo</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'Miten koet alkoholin asema (12A'!$C$47:$C$51</c:f>
              <c:numCache>
                <c:formatCode>0%</c:formatCode>
                <c:ptCount val="5"/>
                <c:pt idx="0">
                  <c:v>6.3333333333333339E-2</c:v>
                </c:pt>
                <c:pt idx="1">
                  <c:v>9.6666666666666665E-2</c:v>
                </c:pt>
                <c:pt idx="2">
                  <c:v>0.26333333333333336</c:v>
                </c:pt>
                <c:pt idx="3">
                  <c:v>0.32333333333333331</c:v>
                </c:pt>
                <c:pt idx="4">
                  <c:v>0.25333333333333335</c:v>
                </c:pt>
              </c:numCache>
            </c:numRef>
          </c:val>
          <c:extLst>
            <c:ext xmlns:c16="http://schemas.microsoft.com/office/drawing/2014/chart" uri="{C3380CC4-5D6E-409C-BE32-E72D297353CC}">
              <c16:uniqueId val="{00000000-5E57-4EBF-AB21-16215F4F2DC8}"/>
            </c:ext>
          </c:extLst>
        </c:ser>
        <c:dLbls>
          <c:dLblPos val="outEnd"/>
          <c:showLegendKey val="0"/>
          <c:showVal val="1"/>
          <c:showCatName val="0"/>
          <c:showSerName val="0"/>
          <c:showPercent val="0"/>
          <c:showBubbleSize val="0"/>
        </c:dLbls>
        <c:gapWidth val="219"/>
        <c:overlap val="-27"/>
        <c:axId val="1084344895"/>
        <c:axId val="1084358623"/>
      </c:barChart>
      <c:catAx>
        <c:axId val="10843448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1084358623"/>
        <c:crosses val="autoZero"/>
        <c:auto val="1"/>
        <c:lblAlgn val="ctr"/>
        <c:lblOffset val="100"/>
        <c:noMultiLvlLbl val="0"/>
      </c:catAx>
      <c:valAx>
        <c:axId val="108435862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108434489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i-FI" b="1">
                <a:latin typeface="Cambria" panose="02040503050406030204" pitchFamily="18" charset="0"/>
                <a:ea typeface="Cambria" panose="02040503050406030204" pitchFamily="18" charset="0"/>
              </a:rPr>
              <a:t>Miten koet alkoholinkäytön kiltatoiminnassa? (2020)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i-FI"/>
        </a:p>
      </c:txPr>
    </c:title>
    <c:autoTitleDeleted val="0"/>
    <c:plotArea>
      <c:layout/>
      <c:barChart>
        <c:barDir val="col"/>
        <c:grouping val="clustered"/>
        <c:varyColors val="0"/>
        <c:ser>
          <c:idx val="0"/>
          <c:order val="0"/>
          <c:spPr>
            <a:solidFill>
              <a:schemeClr val="tx2">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'Miten koet alkoholin asema (12A'!$F$31:$F$35</c:f>
              <c:numCache>
                <c:formatCode>0%</c:formatCode>
                <c:ptCount val="5"/>
                <c:pt idx="0">
                  <c:v>0</c:v>
                </c:pt>
                <c:pt idx="1">
                  <c:v>0.14000000059604645</c:v>
                </c:pt>
                <c:pt idx="2">
                  <c:v>0.67000001668930054</c:v>
                </c:pt>
                <c:pt idx="3">
                  <c:v>7.9999998211860657E-2</c:v>
                </c:pt>
                <c:pt idx="4">
                  <c:v>0.10999999940395355</c:v>
                </c:pt>
              </c:numCache>
            </c:numRef>
          </c:val>
          <c:extLst>
            <c:ext xmlns:c16="http://schemas.microsoft.com/office/drawing/2014/chart" uri="{C3380CC4-5D6E-409C-BE32-E72D297353CC}">
              <c16:uniqueId val="{00000000-4B5B-4991-A886-D99BDBB06222}"/>
            </c:ext>
          </c:extLst>
        </c:ser>
        <c:dLbls>
          <c:showLegendKey val="0"/>
          <c:showVal val="0"/>
          <c:showCatName val="0"/>
          <c:showSerName val="0"/>
          <c:showPercent val="0"/>
          <c:showBubbleSize val="0"/>
        </c:dLbls>
        <c:gapWidth val="219"/>
        <c:overlap val="-27"/>
        <c:axId val="881382447"/>
        <c:axId val="881384943"/>
      </c:barChart>
      <c:catAx>
        <c:axId val="8813824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881384943"/>
        <c:crosses val="autoZero"/>
        <c:auto val="1"/>
        <c:lblAlgn val="ctr"/>
        <c:lblOffset val="100"/>
        <c:noMultiLvlLbl val="0"/>
      </c:catAx>
      <c:valAx>
        <c:axId val="88138494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88138244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a:t>Miten koet alkoholin aseman kiltatoiminnassa ja killan tapahtumissa? (2021)</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fi-FI"/>
        </a:p>
      </c:txPr>
    </c:title>
    <c:autoTitleDeleted val="0"/>
    <c:plotArea>
      <c:layout/>
      <c:barChart>
        <c:barDir val="bar"/>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Pt>
            <c:idx val="2"/>
            <c:invertIfNegative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w="28575">
                <a:solidFill>
                  <a:schemeClr val="accent6">
                    <a:lumMod val="50000"/>
                  </a:schemeClr>
                </a:solidFill>
                <a:prstDash val="sysDot"/>
              </a:ln>
              <a:effectLst/>
            </c:spPr>
            <c:extLst>
              <c:ext xmlns:c16="http://schemas.microsoft.com/office/drawing/2014/chart" uri="{C3380CC4-5D6E-409C-BE32-E72D297353CC}">
                <c16:uniqueId val="{00000002-18C9-42DC-89E1-A704FD66C0C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'Miten koet alkoholin asema (12A'!$A$19:$A$23</c:f>
              <c:strCache>
                <c:ptCount val="5"/>
                <c:pt idx="0">
                  <c:v>5 = liian suuri</c:v>
                </c:pt>
                <c:pt idx="1">
                  <c:v>4 = hieman liian suuri</c:v>
                </c:pt>
                <c:pt idx="2">
                  <c:v>3 = sopiva</c:v>
                </c:pt>
                <c:pt idx="3">
                  <c:v>2 = hieman liian pieni</c:v>
                </c:pt>
                <c:pt idx="4">
                  <c:v>1 = liian pieni</c:v>
                </c:pt>
              </c:strCache>
            </c:strRef>
          </c:cat>
          <c:val>
            <c:numRef>
              <c:f>'Miten koet alkoholin asema (12A'!$C$19:$C$23</c:f>
              <c:numCache>
                <c:formatCode>0%</c:formatCode>
                <c:ptCount val="5"/>
                <c:pt idx="0">
                  <c:v>0</c:v>
                </c:pt>
                <c:pt idx="1">
                  <c:v>0.17200000584125519</c:v>
                </c:pt>
                <c:pt idx="2">
                  <c:v>0.71900004148483276</c:v>
                </c:pt>
                <c:pt idx="3">
                  <c:v>0.10899999737739563</c:v>
                </c:pt>
                <c:pt idx="4">
                  <c:v>0</c:v>
                </c:pt>
              </c:numCache>
            </c:numRef>
          </c:val>
          <c:extLst>
            <c:ext xmlns:c16="http://schemas.microsoft.com/office/drawing/2014/chart" uri="{C3380CC4-5D6E-409C-BE32-E72D297353CC}">
              <c16:uniqueId val="{00000000-18C9-42DC-89E1-A704FD66C0C0}"/>
            </c:ext>
          </c:extLst>
        </c:ser>
        <c:dLbls>
          <c:showLegendKey val="0"/>
          <c:showVal val="0"/>
          <c:showCatName val="0"/>
          <c:showSerName val="0"/>
          <c:showPercent val="0"/>
          <c:showBubbleSize val="0"/>
        </c:dLbls>
        <c:gapWidth val="100"/>
        <c:axId val="1442594200"/>
        <c:axId val="829649688"/>
      </c:barChart>
      <c:catAx>
        <c:axId val="1442594200"/>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2"/>
                </a:solidFill>
                <a:latin typeface="+mn-lt"/>
                <a:ea typeface="+mn-ea"/>
                <a:cs typeface="+mn-cs"/>
              </a:defRPr>
            </a:pPr>
            <a:endParaRPr lang="fi-FI"/>
          </a:p>
        </c:txPr>
        <c:crossAx val="829649688"/>
        <c:crosses val="autoZero"/>
        <c:auto val="1"/>
        <c:lblAlgn val="ctr"/>
        <c:lblOffset val="100"/>
        <c:noMultiLvlLbl val="0"/>
      </c:catAx>
      <c:valAx>
        <c:axId val="829649688"/>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fi-FI"/>
          </a:p>
        </c:txPr>
        <c:crossAx val="14425942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latin typeface="Cambria" panose="02040503050406030204" pitchFamily="18" charset="0"/>
                <a:ea typeface="Cambria" panose="02040503050406030204" pitchFamily="18" charset="0"/>
              </a:rPr>
              <a:t>Olen </a:t>
            </a:r>
            <a:r>
              <a:rPr lang="en-US" b="1" err="1">
                <a:latin typeface="Cambria" panose="02040503050406030204" pitchFamily="18" charset="0"/>
                <a:ea typeface="Cambria" panose="02040503050406030204" pitchFamily="18" charset="0"/>
              </a:rPr>
              <a:t>jättänyt</a:t>
            </a:r>
            <a:r>
              <a:rPr lang="en-US" b="1">
                <a:latin typeface="Cambria" panose="02040503050406030204" pitchFamily="18" charset="0"/>
                <a:ea typeface="Cambria" panose="02040503050406030204" pitchFamily="18" charset="0"/>
              </a:rPr>
              <a:t> </a:t>
            </a:r>
            <a:r>
              <a:rPr lang="en-US" b="1" err="1">
                <a:latin typeface="Cambria" panose="02040503050406030204" pitchFamily="18" charset="0"/>
                <a:ea typeface="Cambria" panose="02040503050406030204" pitchFamily="18" charset="0"/>
              </a:rPr>
              <a:t>killan</a:t>
            </a:r>
            <a:r>
              <a:rPr lang="en-US" b="1">
                <a:latin typeface="Cambria" panose="02040503050406030204" pitchFamily="18" charset="0"/>
                <a:ea typeface="Cambria" panose="02040503050406030204" pitchFamily="18" charset="0"/>
              </a:rPr>
              <a:t> </a:t>
            </a:r>
            <a:r>
              <a:rPr lang="en-US" b="1" err="1">
                <a:latin typeface="Cambria" panose="02040503050406030204" pitchFamily="18" charset="0"/>
                <a:ea typeface="Cambria" panose="02040503050406030204" pitchFamily="18" charset="0"/>
              </a:rPr>
              <a:t>tapahtuman</a:t>
            </a:r>
            <a:r>
              <a:rPr lang="en-US" b="1">
                <a:latin typeface="Cambria" panose="02040503050406030204" pitchFamily="18" charset="0"/>
                <a:ea typeface="Cambria" panose="02040503050406030204" pitchFamily="18" charset="0"/>
              </a:rPr>
              <a:t> </a:t>
            </a:r>
            <a:r>
              <a:rPr lang="en-US" b="1" err="1">
                <a:latin typeface="Cambria" panose="02040503050406030204" pitchFamily="18" charset="0"/>
                <a:ea typeface="Cambria" panose="02040503050406030204" pitchFamily="18" charset="0"/>
              </a:rPr>
              <a:t>välistä</a:t>
            </a:r>
            <a:r>
              <a:rPr lang="en-US" b="1">
                <a:latin typeface="Cambria" panose="02040503050406030204" pitchFamily="18" charset="0"/>
                <a:ea typeface="Cambria" panose="02040503050406030204" pitchFamily="18" charset="0"/>
              </a:rPr>
              <a:t>, </a:t>
            </a:r>
            <a:r>
              <a:rPr lang="en-US" b="1" err="1">
                <a:latin typeface="Cambria" panose="02040503050406030204" pitchFamily="18" charset="0"/>
                <a:ea typeface="Cambria" panose="02040503050406030204" pitchFamily="18" charset="0"/>
              </a:rPr>
              <a:t>koska</a:t>
            </a:r>
            <a:r>
              <a:rPr lang="en-US" b="1">
                <a:latin typeface="Cambria" panose="02040503050406030204" pitchFamily="18" charset="0"/>
                <a:ea typeface="Cambria" panose="02040503050406030204" pitchFamily="18" charset="0"/>
              </a:rPr>
              <a: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i-FI"/>
        </a:p>
      </c:txPr>
    </c:title>
    <c:autoTitleDeleted val="0"/>
    <c:plotArea>
      <c:layout/>
      <c:barChart>
        <c:barDir val="col"/>
        <c:grouping val="clustered"/>
        <c:varyColors val="0"/>
        <c:ser>
          <c:idx val="0"/>
          <c:order val="0"/>
          <c:tx>
            <c:v>1</c:v>
          </c:tx>
          <c:spPr>
            <a:solidFill>
              <a:srgbClr val="D9E1F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dLblPos val="inBase"/>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'[MK hyvinvointikysely 2021_Perusraportti.xlsx]Olen jättänyt killan tapah (15A'!$A$33:$A$40</c:f>
              <c:strCache>
                <c:ptCount val="8"/>
                <c:pt idx="0">
                  <c:v>myöskään kaverini eivät ole osallistuneet tapahtumaan</c:v>
                </c:pt>
                <c:pt idx="1">
                  <c:v>en kokenut olleeni tapahtumaan tarpeeksi tervetullut tai haluttu.</c:v>
                </c:pt>
                <c:pt idx="2">
                  <c:v>minulla on ollut opintoihin liittyviä tehtäviä tekemättä.</c:v>
                </c:pt>
                <c:pt idx="3">
                  <c:v>minulla on ollut muita kiireitä tai menoja.</c:v>
                </c:pt>
                <c:pt idx="4">
                  <c:v>tapahtuma ei ole vaikuttanut mielenkiintoiselta.</c:v>
                </c:pt>
                <c:pt idx="5">
                  <c:v>olen unohtanut ilmoittautua tai tiedotus on mennyt minulta ohi.</c:v>
                </c:pt>
                <c:pt idx="6">
                  <c:v>tapahtuman kuvaus on ollut liian avoin, enkä oikein tiedä mitä odottaa.</c:v>
                </c:pt>
                <c:pt idx="7">
                  <c:v>korona (esim. rajoitukset tai mahdolliset tartunnat) on huolettanut.</c:v>
                </c:pt>
              </c:strCache>
            </c:strRef>
          </c:cat>
          <c:val>
            <c:numRef>
              <c:f>'[MK hyvinvointikysely 2021_Perusraportti.xlsx]Olen jättänyt killan tapah (15A'!$B$33:$B$40</c:f>
              <c:numCache>
                <c:formatCode>#%</c:formatCode>
                <c:ptCount val="8"/>
                <c:pt idx="0">
                  <c:v>8.0495356418027866E-2</c:v>
                </c:pt>
                <c:pt idx="1">
                  <c:v>0.56299998473375978</c:v>
                </c:pt>
                <c:pt idx="2">
                  <c:v>9.3999998357146952E-2</c:v>
                </c:pt>
                <c:pt idx="3">
                  <c:v>1.6000000134110445E-2</c:v>
                </c:pt>
                <c:pt idx="4">
                  <c:v>6.1999999910593032E-2</c:v>
                </c:pt>
                <c:pt idx="5">
                  <c:v>0.29700001852959379</c:v>
                </c:pt>
                <c:pt idx="6">
                  <c:v>0.54699999094009399</c:v>
                </c:pt>
                <c:pt idx="7">
                  <c:v>0.47662601135854599</c:v>
                </c:pt>
              </c:numCache>
            </c:numRef>
          </c:val>
          <c:extLst>
            <c:ext xmlns:c16="http://schemas.microsoft.com/office/drawing/2014/chart" uri="{C3380CC4-5D6E-409C-BE32-E72D297353CC}">
              <c16:uniqueId val="{00000000-F758-48E5-9DFC-B47405D329C2}"/>
            </c:ext>
          </c:extLst>
        </c:ser>
        <c:ser>
          <c:idx val="1"/>
          <c:order val="1"/>
          <c:tx>
            <c:v>2</c:v>
          </c:tx>
          <c:spPr>
            <a:solidFill>
              <a:srgbClr val="B4C6E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dLblPos val="inBase"/>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'[MK hyvinvointikysely 2021_Perusraportti.xlsx]Olen jättänyt killan tapah (15A'!$A$33:$A$40</c:f>
              <c:strCache>
                <c:ptCount val="8"/>
                <c:pt idx="0">
                  <c:v>myöskään kaverini eivät ole osallistuneet tapahtumaan</c:v>
                </c:pt>
                <c:pt idx="1">
                  <c:v>en kokenut olleeni tapahtumaan tarpeeksi tervetullut tai haluttu.</c:v>
                </c:pt>
                <c:pt idx="2">
                  <c:v>minulla on ollut opintoihin liittyviä tehtäviä tekemättä.</c:v>
                </c:pt>
                <c:pt idx="3">
                  <c:v>minulla on ollut muita kiireitä tai menoja.</c:v>
                </c:pt>
                <c:pt idx="4">
                  <c:v>tapahtuma ei ole vaikuttanut mielenkiintoiselta.</c:v>
                </c:pt>
                <c:pt idx="5">
                  <c:v>olen unohtanut ilmoittautua tai tiedotus on mennyt minulta ohi.</c:v>
                </c:pt>
                <c:pt idx="6">
                  <c:v>tapahtuman kuvaus on ollut liian avoin, enkä oikein tiedä mitä odottaa.</c:v>
                </c:pt>
                <c:pt idx="7">
                  <c:v>korona (esim. rajoitukset tai mahdolliset tartunnat) on huolettanut.</c:v>
                </c:pt>
              </c:strCache>
            </c:strRef>
          </c:cat>
          <c:val>
            <c:numRef>
              <c:f>'[MK hyvinvointikysely 2021_Perusraportti.xlsx]Olen jättänyt killan tapah (15A'!$C$33:$C$40</c:f>
              <c:numCache>
                <c:formatCode>#%</c:formatCode>
                <c:ptCount val="8"/>
                <c:pt idx="0">
                  <c:v>0.38699689787123731</c:v>
                </c:pt>
                <c:pt idx="1">
                  <c:v>0.18700001340359498</c:v>
                </c:pt>
                <c:pt idx="2">
                  <c:v>0.3899999922327696</c:v>
                </c:pt>
                <c:pt idx="3">
                  <c:v>0.24999999022111336</c:v>
                </c:pt>
                <c:pt idx="4">
                  <c:v>0.29700002516806162</c:v>
                </c:pt>
                <c:pt idx="5">
                  <c:v>0.40599998529255399</c:v>
                </c:pt>
                <c:pt idx="6">
                  <c:v>0.31200000643730164</c:v>
                </c:pt>
                <c:pt idx="7">
                  <c:v>0.28556911405535396</c:v>
                </c:pt>
              </c:numCache>
            </c:numRef>
          </c:val>
          <c:extLst>
            <c:ext xmlns:c16="http://schemas.microsoft.com/office/drawing/2014/chart" uri="{C3380CC4-5D6E-409C-BE32-E72D297353CC}">
              <c16:uniqueId val="{00000001-F758-48E5-9DFC-B47405D329C2}"/>
            </c:ext>
          </c:extLst>
        </c:ser>
        <c:ser>
          <c:idx val="2"/>
          <c:order val="2"/>
          <c:tx>
            <c:v>3</c:v>
          </c:tx>
          <c:spPr>
            <a:solidFill>
              <a:srgbClr val="8EA9DB"/>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dLblPos val="inBase"/>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'[MK hyvinvointikysely 2021_Perusraportti.xlsx]Olen jättänyt killan tapah (15A'!$A$33:$A$40</c:f>
              <c:strCache>
                <c:ptCount val="8"/>
                <c:pt idx="0">
                  <c:v>myöskään kaverini eivät ole osallistuneet tapahtumaan</c:v>
                </c:pt>
                <c:pt idx="1">
                  <c:v>en kokenut olleeni tapahtumaan tarpeeksi tervetullut tai haluttu.</c:v>
                </c:pt>
                <c:pt idx="2">
                  <c:v>minulla on ollut opintoihin liittyviä tehtäviä tekemättä.</c:v>
                </c:pt>
                <c:pt idx="3">
                  <c:v>minulla on ollut muita kiireitä tai menoja.</c:v>
                </c:pt>
                <c:pt idx="4">
                  <c:v>tapahtuma ei ole vaikuttanut mielenkiintoiselta.</c:v>
                </c:pt>
                <c:pt idx="5">
                  <c:v>olen unohtanut ilmoittautua tai tiedotus on mennyt minulta ohi.</c:v>
                </c:pt>
                <c:pt idx="6">
                  <c:v>tapahtuman kuvaus on ollut liian avoin, enkä oikein tiedä mitä odottaa.</c:v>
                </c:pt>
                <c:pt idx="7">
                  <c:v>korona (esim. rajoitukset tai mahdolliset tartunnat) on huolettanut.</c:v>
                </c:pt>
              </c:strCache>
            </c:strRef>
          </c:cat>
          <c:val>
            <c:numRef>
              <c:f>'[MK hyvinvointikysely 2021_Perusraportti.xlsx]Olen jättänyt killan tapah (15A'!$D$33:$D$40</c:f>
              <c:numCache>
                <c:formatCode>#%</c:formatCode>
                <c:ptCount val="8"/>
                <c:pt idx="0">
                  <c:v>0.37151703671914788</c:v>
                </c:pt>
                <c:pt idx="1">
                  <c:v>0.20300000172108418</c:v>
                </c:pt>
                <c:pt idx="2">
                  <c:v>0.50000000838190328</c:v>
                </c:pt>
                <c:pt idx="3">
                  <c:v>0.56200001425668544</c:v>
                </c:pt>
                <c:pt idx="4">
                  <c:v>0.5629999721497293</c:v>
                </c:pt>
                <c:pt idx="5">
                  <c:v>0.24999999813735485</c:v>
                </c:pt>
                <c:pt idx="6">
                  <c:v>0.14100000262260437</c:v>
                </c:pt>
                <c:pt idx="7">
                  <c:v>0.174796747752024</c:v>
                </c:pt>
              </c:numCache>
            </c:numRef>
          </c:val>
          <c:extLst>
            <c:ext xmlns:c16="http://schemas.microsoft.com/office/drawing/2014/chart" uri="{C3380CC4-5D6E-409C-BE32-E72D297353CC}">
              <c16:uniqueId val="{00000002-F758-48E5-9DFC-B47405D329C2}"/>
            </c:ext>
          </c:extLst>
        </c:ser>
        <c:ser>
          <c:idx val="3"/>
          <c:order val="3"/>
          <c:tx>
            <c:v>4</c:v>
          </c:tx>
          <c:spPr>
            <a:solidFill>
              <a:srgbClr val="30549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D9D9D9"/>
                    </a:solidFill>
                    <a:latin typeface="+mn-lt"/>
                    <a:ea typeface="+mn-ea"/>
                    <a:cs typeface="+mn-cs"/>
                  </a:defRPr>
                </a:pPr>
                <a:endParaRPr lang="fi-FI"/>
              </a:p>
            </c:txPr>
            <c:dLblPos val="inBase"/>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'[MK hyvinvointikysely 2021_Perusraportti.xlsx]Olen jättänyt killan tapah (15A'!$A$33:$A$40</c:f>
              <c:strCache>
                <c:ptCount val="8"/>
                <c:pt idx="0">
                  <c:v>myöskään kaverini eivät ole osallistuneet tapahtumaan</c:v>
                </c:pt>
                <c:pt idx="1">
                  <c:v>en kokenut olleeni tapahtumaan tarpeeksi tervetullut tai haluttu.</c:v>
                </c:pt>
                <c:pt idx="2">
                  <c:v>minulla on ollut opintoihin liittyviä tehtäviä tekemättä.</c:v>
                </c:pt>
                <c:pt idx="3">
                  <c:v>minulla on ollut muita kiireitä tai menoja.</c:v>
                </c:pt>
                <c:pt idx="4">
                  <c:v>tapahtuma ei ole vaikuttanut mielenkiintoiselta.</c:v>
                </c:pt>
                <c:pt idx="5">
                  <c:v>olen unohtanut ilmoittautua tai tiedotus on mennyt minulta ohi.</c:v>
                </c:pt>
                <c:pt idx="6">
                  <c:v>tapahtuman kuvaus on ollut liian avoin, enkä oikein tiedä mitä odottaa.</c:v>
                </c:pt>
                <c:pt idx="7">
                  <c:v>korona (esim. rajoitukset tai mahdolliset tartunnat) on huolettanut.</c:v>
                </c:pt>
              </c:strCache>
            </c:strRef>
          </c:cat>
          <c:val>
            <c:numRef>
              <c:f>'[MK hyvinvointikysely 2021_Perusraportti.xlsx]Olen jättänyt killan tapah (15A'!$E$33:$E$40</c:f>
              <c:numCache>
                <c:formatCode>#%</c:formatCode>
                <c:ptCount val="8"/>
                <c:pt idx="0">
                  <c:v>0.1289989659570791</c:v>
                </c:pt>
                <c:pt idx="1">
                  <c:v>4.7000000141561034E-2</c:v>
                </c:pt>
                <c:pt idx="2">
                  <c:v>1.6000001028180139E-2</c:v>
                </c:pt>
                <c:pt idx="3">
                  <c:v>0.1409999971073122</c:v>
                </c:pt>
                <c:pt idx="4">
                  <c:v>7.800000277161602E-2</c:v>
                </c:pt>
                <c:pt idx="5">
                  <c:v>4.6999998040497315E-2</c:v>
                </c:pt>
                <c:pt idx="6">
                  <c:v>0</c:v>
                </c:pt>
                <c:pt idx="7">
                  <c:v>6.3008126834076014E-2</c:v>
                </c:pt>
              </c:numCache>
            </c:numRef>
          </c:val>
          <c:extLst>
            <c:ext xmlns:c16="http://schemas.microsoft.com/office/drawing/2014/chart" uri="{C3380CC4-5D6E-409C-BE32-E72D297353CC}">
              <c16:uniqueId val="{00000003-F758-48E5-9DFC-B47405D329C2}"/>
            </c:ext>
          </c:extLst>
        </c:ser>
        <c:ser>
          <c:idx val="4"/>
          <c:order val="4"/>
          <c:tx>
            <c:v>5</c:v>
          </c:tx>
          <c:spPr>
            <a:solidFill>
              <a:srgbClr val="20376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BFBFBF"/>
                    </a:solidFill>
                    <a:latin typeface="+mn-lt"/>
                    <a:ea typeface="+mn-ea"/>
                    <a:cs typeface="+mn-cs"/>
                  </a:defRPr>
                </a:pPr>
                <a:endParaRPr lang="fi-FI"/>
              </a:p>
            </c:txPr>
            <c:dLblPos val="inBase"/>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'[MK hyvinvointikysely 2021_Perusraportti.xlsx]Olen jättänyt killan tapah (15A'!$A$33:$A$40</c:f>
              <c:strCache>
                <c:ptCount val="8"/>
                <c:pt idx="0">
                  <c:v>myöskään kaverini eivät ole osallistuneet tapahtumaan</c:v>
                </c:pt>
                <c:pt idx="1">
                  <c:v>en kokenut olleeni tapahtumaan tarpeeksi tervetullut tai haluttu.</c:v>
                </c:pt>
                <c:pt idx="2">
                  <c:v>minulla on ollut opintoihin liittyviä tehtäviä tekemättä.</c:v>
                </c:pt>
                <c:pt idx="3">
                  <c:v>minulla on ollut muita kiireitä tai menoja.</c:v>
                </c:pt>
                <c:pt idx="4">
                  <c:v>tapahtuma ei ole vaikuttanut mielenkiintoiselta.</c:v>
                </c:pt>
                <c:pt idx="5">
                  <c:v>olen unohtanut ilmoittautua tai tiedotus on mennyt minulta ohi.</c:v>
                </c:pt>
                <c:pt idx="6">
                  <c:v>tapahtuman kuvaus on ollut liian avoin, enkä oikein tiedä mitä odottaa.</c:v>
                </c:pt>
                <c:pt idx="7">
                  <c:v>korona (esim. rajoitukset tai mahdolliset tartunnat) on huolettanut.</c:v>
                </c:pt>
              </c:strCache>
            </c:strRef>
          </c:cat>
          <c:val>
            <c:numRef>
              <c:f>'[MK hyvinvointikysely 2021_Perusraportti.xlsx]Olen jättänyt killan tapah (15A'!$F$33:$F$40</c:f>
              <c:numCache>
                <c:formatCode>#%</c:formatCode>
                <c:ptCount val="8"/>
                <c:pt idx="0">
                  <c:v>3.1991743034507865E-2</c:v>
                </c:pt>
                <c:pt idx="1">
                  <c:v>0</c:v>
                </c:pt>
                <c:pt idx="2">
                  <c:v>0</c:v>
                </c:pt>
                <c:pt idx="3">
                  <c:v>3.0999998280778596E-2</c:v>
                </c:pt>
                <c:pt idx="4">
                  <c:v>0</c:v>
                </c:pt>
                <c:pt idx="5">
                  <c:v>0</c:v>
                </c:pt>
                <c:pt idx="6">
                  <c:v>0</c:v>
                </c:pt>
                <c:pt idx="7">
                  <c:v>0</c:v>
                </c:pt>
              </c:numCache>
            </c:numRef>
          </c:val>
          <c:extLst>
            <c:ext xmlns:c16="http://schemas.microsoft.com/office/drawing/2014/chart" uri="{C3380CC4-5D6E-409C-BE32-E72D297353CC}">
              <c16:uniqueId val="{00000004-F758-48E5-9DFC-B47405D329C2}"/>
            </c:ext>
          </c:extLst>
        </c:ser>
        <c:dLbls>
          <c:dLblPos val="inBase"/>
          <c:showLegendKey val="0"/>
          <c:showVal val="1"/>
          <c:showCatName val="0"/>
          <c:showSerName val="0"/>
          <c:showPercent val="0"/>
          <c:showBubbleSize val="0"/>
        </c:dLbls>
        <c:gapWidth val="219"/>
        <c:overlap val="-27"/>
        <c:axId val="56935"/>
        <c:axId val="100299352"/>
      </c:barChart>
      <c:catAx>
        <c:axId val="569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fi-FI"/>
          </a:p>
        </c:txPr>
        <c:crossAx val="100299352"/>
        <c:crosses val="autoZero"/>
        <c:auto val="1"/>
        <c:lblAlgn val="ctr"/>
        <c:lblOffset val="100"/>
        <c:noMultiLvlLbl val="0"/>
      </c:catAx>
      <c:valAx>
        <c:axId val="100299352"/>
        <c:scaling>
          <c:orientation val="minMax"/>
        </c:scaling>
        <c:delete val="0"/>
        <c:axPos val="l"/>
        <c:majorGridlines>
          <c:spPr>
            <a:ln w="9525" cap="flat" cmpd="sng" algn="ctr">
              <a:solidFill>
                <a:schemeClr val="tx1">
                  <a:lumMod val="15000"/>
                  <a:lumOff val="85000"/>
                </a:schemeClr>
              </a:solidFill>
              <a:round/>
            </a:ln>
            <a:effectLst/>
          </c:spPr>
        </c:majorGridlines>
        <c:numFmt formatCode="#%"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fi-FI"/>
          </a:p>
        </c:txPr>
        <c:crossAx val="56935"/>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fi-FI"/>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showDLblsOverMax val="0"/>
  </c:chart>
  <c:spPr>
    <a:noFill/>
    <a:ln>
      <a:noFill/>
    </a:ln>
    <a:effectLst/>
  </c:spPr>
  <c:txPr>
    <a:bodyPr/>
    <a:lstStyle/>
    <a:p>
      <a:pPr>
        <a:defRPr/>
      </a:pPr>
      <a:endParaRPr lang="fi-FI"/>
    </a:p>
  </c:txPr>
  <c:externalData r:id="rId3">
    <c:autoUpdate val="0"/>
  </c:externalData>
  <c:userShapes r:id="rId4"/>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latin typeface="Cambria" panose="02040503050406030204" pitchFamily="18" charset="0"/>
                <a:ea typeface="Cambria" panose="02040503050406030204" pitchFamily="18" charset="0"/>
              </a:rPr>
              <a:t>Olen </a:t>
            </a:r>
            <a:r>
              <a:rPr lang="en-US" b="1" err="1">
                <a:latin typeface="Cambria" panose="02040503050406030204" pitchFamily="18" charset="0"/>
                <a:ea typeface="Cambria" panose="02040503050406030204" pitchFamily="18" charset="0"/>
              </a:rPr>
              <a:t>jättänyt</a:t>
            </a:r>
            <a:r>
              <a:rPr lang="en-US" b="1">
                <a:latin typeface="Cambria" panose="02040503050406030204" pitchFamily="18" charset="0"/>
                <a:ea typeface="Cambria" panose="02040503050406030204" pitchFamily="18" charset="0"/>
              </a:rPr>
              <a:t> </a:t>
            </a:r>
            <a:r>
              <a:rPr lang="en-US" b="1" err="1">
                <a:latin typeface="Cambria" panose="02040503050406030204" pitchFamily="18" charset="0"/>
                <a:ea typeface="Cambria" panose="02040503050406030204" pitchFamily="18" charset="0"/>
              </a:rPr>
              <a:t>killan</a:t>
            </a:r>
            <a:r>
              <a:rPr lang="en-US" b="1">
                <a:latin typeface="Cambria" panose="02040503050406030204" pitchFamily="18" charset="0"/>
                <a:ea typeface="Cambria" panose="02040503050406030204" pitchFamily="18" charset="0"/>
              </a:rPr>
              <a:t> </a:t>
            </a:r>
            <a:r>
              <a:rPr lang="en-US" b="1" err="1">
                <a:latin typeface="Cambria" panose="02040503050406030204" pitchFamily="18" charset="0"/>
                <a:ea typeface="Cambria" panose="02040503050406030204" pitchFamily="18" charset="0"/>
              </a:rPr>
              <a:t>tapahtuman</a:t>
            </a:r>
            <a:r>
              <a:rPr lang="en-US" b="1">
                <a:latin typeface="Cambria" panose="02040503050406030204" pitchFamily="18" charset="0"/>
                <a:ea typeface="Cambria" panose="02040503050406030204" pitchFamily="18" charset="0"/>
              </a:rPr>
              <a:t> </a:t>
            </a:r>
            <a:r>
              <a:rPr lang="en-US" b="1" err="1">
                <a:latin typeface="Cambria" panose="02040503050406030204" pitchFamily="18" charset="0"/>
                <a:ea typeface="Cambria" panose="02040503050406030204" pitchFamily="18" charset="0"/>
              </a:rPr>
              <a:t>välistä</a:t>
            </a:r>
            <a:r>
              <a:rPr lang="en-US" b="1">
                <a:latin typeface="Cambria" panose="02040503050406030204" pitchFamily="18" charset="0"/>
                <a:ea typeface="Cambria" panose="02040503050406030204" pitchFamily="18" charset="0"/>
              </a:rPr>
              <a:t>, </a:t>
            </a:r>
            <a:r>
              <a:rPr lang="en-US" b="1" err="1">
                <a:latin typeface="Cambria" panose="02040503050406030204" pitchFamily="18" charset="0"/>
                <a:ea typeface="Cambria" panose="02040503050406030204" pitchFamily="18" charset="0"/>
              </a:rPr>
              <a:t>koska</a:t>
            </a:r>
            <a:r>
              <a:rPr lang="en-US" b="1">
                <a:latin typeface="Cambria" panose="02040503050406030204" pitchFamily="18" charset="0"/>
                <a:ea typeface="Cambria" panose="02040503050406030204" pitchFamily="18" charset="0"/>
              </a:rPr>
              <a: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i-FI"/>
        </a:p>
      </c:txPr>
    </c:title>
    <c:autoTitleDeleted val="0"/>
    <c:plotArea>
      <c:layout/>
      <c:barChart>
        <c:barDir val="col"/>
        <c:grouping val="clustered"/>
        <c:varyColors val="0"/>
        <c:ser>
          <c:idx val="0"/>
          <c:order val="0"/>
          <c:tx>
            <c:v>1</c:v>
          </c:tx>
          <c:spPr>
            <a:solidFill>
              <a:srgbClr val="D9E1F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dLblPos val="inBase"/>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'[MK hyvinvointikysely 2021_Perusraportti.xlsx]Olen jättänyt killan tapah (15A'!$A$33:$A$40</c:f>
              <c:strCache>
                <c:ptCount val="8"/>
                <c:pt idx="0">
                  <c:v>myöskään kaverini eivät ole osallistuneet tapahtumaan</c:v>
                </c:pt>
                <c:pt idx="1">
                  <c:v>en kokenut olleeni tapahtumaan tarpeeksi tervetullut tai haluttu.</c:v>
                </c:pt>
                <c:pt idx="2">
                  <c:v>minulla on ollut opintoihin liittyviä tehtäviä tekemättä.</c:v>
                </c:pt>
                <c:pt idx="3">
                  <c:v>minulla on ollut muita kiireitä tai menoja.</c:v>
                </c:pt>
                <c:pt idx="4">
                  <c:v>tapahtuma ei ole vaikuttanut mielenkiintoiselta.</c:v>
                </c:pt>
                <c:pt idx="5">
                  <c:v>olen unohtanut ilmoittautua tai tiedotus on mennyt minulta ohi.</c:v>
                </c:pt>
                <c:pt idx="6">
                  <c:v>tapahtuman kuvaus on ollut liian avoin, enkä oikein tiedä mitä odottaa.</c:v>
                </c:pt>
                <c:pt idx="7">
                  <c:v>korona (esim. rajoitukset tai mahdolliset tartunnat) on huolettanut.</c:v>
                </c:pt>
              </c:strCache>
            </c:strRef>
          </c:cat>
          <c:val>
            <c:numRef>
              <c:f>'[MK hyvinvointikysely 2021_Perusraportti.xlsx]Olen jättänyt killan tapah (15A'!$B$33:$B$40</c:f>
              <c:numCache>
                <c:formatCode>#%</c:formatCode>
                <c:ptCount val="8"/>
                <c:pt idx="0">
                  <c:v>8.0495356418027866E-2</c:v>
                </c:pt>
                <c:pt idx="1">
                  <c:v>0.56299998473375978</c:v>
                </c:pt>
                <c:pt idx="2">
                  <c:v>9.3999998357146952E-2</c:v>
                </c:pt>
                <c:pt idx="3">
                  <c:v>1.6000000134110445E-2</c:v>
                </c:pt>
                <c:pt idx="4">
                  <c:v>6.1999999910593032E-2</c:v>
                </c:pt>
                <c:pt idx="5">
                  <c:v>0.29700001852959379</c:v>
                </c:pt>
                <c:pt idx="6">
                  <c:v>0.54699999094009399</c:v>
                </c:pt>
                <c:pt idx="7">
                  <c:v>0.47662601135854599</c:v>
                </c:pt>
              </c:numCache>
            </c:numRef>
          </c:val>
          <c:extLst>
            <c:ext xmlns:c16="http://schemas.microsoft.com/office/drawing/2014/chart" uri="{C3380CC4-5D6E-409C-BE32-E72D297353CC}">
              <c16:uniqueId val="{00000000-F758-48E5-9DFC-B47405D329C2}"/>
            </c:ext>
          </c:extLst>
        </c:ser>
        <c:ser>
          <c:idx val="1"/>
          <c:order val="1"/>
          <c:tx>
            <c:v>2</c:v>
          </c:tx>
          <c:spPr>
            <a:solidFill>
              <a:srgbClr val="B4C6E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dLblPos val="inBase"/>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'[MK hyvinvointikysely 2021_Perusraportti.xlsx]Olen jättänyt killan tapah (15A'!$A$33:$A$40</c:f>
              <c:strCache>
                <c:ptCount val="8"/>
                <c:pt idx="0">
                  <c:v>myöskään kaverini eivät ole osallistuneet tapahtumaan</c:v>
                </c:pt>
                <c:pt idx="1">
                  <c:v>en kokenut olleeni tapahtumaan tarpeeksi tervetullut tai haluttu.</c:v>
                </c:pt>
                <c:pt idx="2">
                  <c:v>minulla on ollut opintoihin liittyviä tehtäviä tekemättä.</c:v>
                </c:pt>
                <c:pt idx="3">
                  <c:v>minulla on ollut muita kiireitä tai menoja.</c:v>
                </c:pt>
                <c:pt idx="4">
                  <c:v>tapahtuma ei ole vaikuttanut mielenkiintoiselta.</c:v>
                </c:pt>
                <c:pt idx="5">
                  <c:v>olen unohtanut ilmoittautua tai tiedotus on mennyt minulta ohi.</c:v>
                </c:pt>
                <c:pt idx="6">
                  <c:v>tapahtuman kuvaus on ollut liian avoin, enkä oikein tiedä mitä odottaa.</c:v>
                </c:pt>
                <c:pt idx="7">
                  <c:v>korona (esim. rajoitukset tai mahdolliset tartunnat) on huolettanut.</c:v>
                </c:pt>
              </c:strCache>
            </c:strRef>
          </c:cat>
          <c:val>
            <c:numRef>
              <c:f>'[MK hyvinvointikysely 2021_Perusraportti.xlsx]Olen jättänyt killan tapah (15A'!$C$33:$C$40</c:f>
              <c:numCache>
                <c:formatCode>#%</c:formatCode>
                <c:ptCount val="8"/>
                <c:pt idx="0">
                  <c:v>0.38699689787123731</c:v>
                </c:pt>
                <c:pt idx="1">
                  <c:v>0.18700001340359498</c:v>
                </c:pt>
                <c:pt idx="2">
                  <c:v>0.3899999922327696</c:v>
                </c:pt>
                <c:pt idx="3">
                  <c:v>0.24999999022111336</c:v>
                </c:pt>
                <c:pt idx="4">
                  <c:v>0.29700002516806162</c:v>
                </c:pt>
                <c:pt idx="5">
                  <c:v>0.40599998529255399</c:v>
                </c:pt>
                <c:pt idx="6">
                  <c:v>0.31200000643730164</c:v>
                </c:pt>
                <c:pt idx="7">
                  <c:v>0.28556911405535396</c:v>
                </c:pt>
              </c:numCache>
            </c:numRef>
          </c:val>
          <c:extLst>
            <c:ext xmlns:c16="http://schemas.microsoft.com/office/drawing/2014/chart" uri="{C3380CC4-5D6E-409C-BE32-E72D297353CC}">
              <c16:uniqueId val="{00000001-F758-48E5-9DFC-B47405D329C2}"/>
            </c:ext>
          </c:extLst>
        </c:ser>
        <c:ser>
          <c:idx val="2"/>
          <c:order val="2"/>
          <c:tx>
            <c:v>3</c:v>
          </c:tx>
          <c:spPr>
            <a:solidFill>
              <a:srgbClr val="8EA9DB"/>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dLblPos val="inBase"/>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'[MK hyvinvointikysely 2021_Perusraportti.xlsx]Olen jättänyt killan tapah (15A'!$A$33:$A$40</c:f>
              <c:strCache>
                <c:ptCount val="8"/>
                <c:pt idx="0">
                  <c:v>myöskään kaverini eivät ole osallistuneet tapahtumaan</c:v>
                </c:pt>
                <c:pt idx="1">
                  <c:v>en kokenut olleeni tapahtumaan tarpeeksi tervetullut tai haluttu.</c:v>
                </c:pt>
                <c:pt idx="2">
                  <c:v>minulla on ollut opintoihin liittyviä tehtäviä tekemättä.</c:v>
                </c:pt>
                <c:pt idx="3">
                  <c:v>minulla on ollut muita kiireitä tai menoja.</c:v>
                </c:pt>
                <c:pt idx="4">
                  <c:v>tapahtuma ei ole vaikuttanut mielenkiintoiselta.</c:v>
                </c:pt>
                <c:pt idx="5">
                  <c:v>olen unohtanut ilmoittautua tai tiedotus on mennyt minulta ohi.</c:v>
                </c:pt>
                <c:pt idx="6">
                  <c:v>tapahtuman kuvaus on ollut liian avoin, enkä oikein tiedä mitä odottaa.</c:v>
                </c:pt>
                <c:pt idx="7">
                  <c:v>korona (esim. rajoitukset tai mahdolliset tartunnat) on huolettanut.</c:v>
                </c:pt>
              </c:strCache>
            </c:strRef>
          </c:cat>
          <c:val>
            <c:numRef>
              <c:f>'[MK hyvinvointikysely 2021_Perusraportti.xlsx]Olen jättänyt killan tapah (15A'!$D$33:$D$40</c:f>
              <c:numCache>
                <c:formatCode>#%</c:formatCode>
                <c:ptCount val="8"/>
                <c:pt idx="0">
                  <c:v>0.37151703671914788</c:v>
                </c:pt>
                <c:pt idx="1">
                  <c:v>0.20300000172108418</c:v>
                </c:pt>
                <c:pt idx="2">
                  <c:v>0.50000000838190328</c:v>
                </c:pt>
                <c:pt idx="3">
                  <c:v>0.56200001425668544</c:v>
                </c:pt>
                <c:pt idx="4">
                  <c:v>0.5629999721497293</c:v>
                </c:pt>
                <c:pt idx="5">
                  <c:v>0.24999999813735485</c:v>
                </c:pt>
                <c:pt idx="6">
                  <c:v>0.14100000262260437</c:v>
                </c:pt>
                <c:pt idx="7">
                  <c:v>0.174796747752024</c:v>
                </c:pt>
              </c:numCache>
            </c:numRef>
          </c:val>
          <c:extLst>
            <c:ext xmlns:c16="http://schemas.microsoft.com/office/drawing/2014/chart" uri="{C3380CC4-5D6E-409C-BE32-E72D297353CC}">
              <c16:uniqueId val="{00000002-F758-48E5-9DFC-B47405D329C2}"/>
            </c:ext>
          </c:extLst>
        </c:ser>
        <c:ser>
          <c:idx val="3"/>
          <c:order val="3"/>
          <c:tx>
            <c:v>4</c:v>
          </c:tx>
          <c:spPr>
            <a:solidFill>
              <a:srgbClr val="30549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D9D9D9"/>
                    </a:solidFill>
                    <a:latin typeface="+mn-lt"/>
                    <a:ea typeface="+mn-ea"/>
                    <a:cs typeface="+mn-cs"/>
                  </a:defRPr>
                </a:pPr>
                <a:endParaRPr lang="fi-FI"/>
              </a:p>
            </c:txPr>
            <c:dLblPos val="inBase"/>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'[MK hyvinvointikysely 2021_Perusraportti.xlsx]Olen jättänyt killan tapah (15A'!$A$33:$A$40</c:f>
              <c:strCache>
                <c:ptCount val="8"/>
                <c:pt idx="0">
                  <c:v>myöskään kaverini eivät ole osallistuneet tapahtumaan</c:v>
                </c:pt>
                <c:pt idx="1">
                  <c:v>en kokenut olleeni tapahtumaan tarpeeksi tervetullut tai haluttu.</c:v>
                </c:pt>
                <c:pt idx="2">
                  <c:v>minulla on ollut opintoihin liittyviä tehtäviä tekemättä.</c:v>
                </c:pt>
                <c:pt idx="3">
                  <c:v>minulla on ollut muita kiireitä tai menoja.</c:v>
                </c:pt>
                <c:pt idx="4">
                  <c:v>tapahtuma ei ole vaikuttanut mielenkiintoiselta.</c:v>
                </c:pt>
                <c:pt idx="5">
                  <c:v>olen unohtanut ilmoittautua tai tiedotus on mennyt minulta ohi.</c:v>
                </c:pt>
                <c:pt idx="6">
                  <c:v>tapahtuman kuvaus on ollut liian avoin, enkä oikein tiedä mitä odottaa.</c:v>
                </c:pt>
                <c:pt idx="7">
                  <c:v>korona (esim. rajoitukset tai mahdolliset tartunnat) on huolettanut.</c:v>
                </c:pt>
              </c:strCache>
            </c:strRef>
          </c:cat>
          <c:val>
            <c:numRef>
              <c:f>'[MK hyvinvointikysely 2021_Perusraportti.xlsx]Olen jättänyt killan tapah (15A'!$E$33:$E$40</c:f>
              <c:numCache>
                <c:formatCode>#%</c:formatCode>
                <c:ptCount val="8"/>
                <c:pt idx="0">
                  <c:v>0.1289989659570791</c:v>
                </c:pt>
                <c:pt idx="1">
                  <c:v>4.7000000141561034E-2</c:v>
                </c:pt>
                <c:pt idx="2">
                  <c:v>1.6000001028180139E-2</c:v>
                </c:pt>
                <c:pt idx="3">
                  <c:v>0.1409999971073122</c:v>
                </c:pt>
                <c:pt idx="4">
                  <c:v>7.800000277161602E-2</c:v>
                </c:pt>
                <c:pt idx="5">
                  <c:v>4.6999998040497315E-2</c:v>
                </c:pt>
                <c:pt idx="6">
                  <c:v>0</c:v>
                </c:pt>
                <c:pt idx="7">
                  <c:v>6.3008126834076014E-2</c:v>
                </c:pt>
              </c:numCache>
            </c:numRef>
          </c:val>
          <c:extLst>
            <c:ext xmlns:c16="http://schemas.microsoft.com/office/drawing/2014/chart" uri="{C3380CC4-5D6E-409C-BE32-E72D297353CC}">
              <c16:uniqueId val="{00000003-F758-48E5-9DFC-B47405D329C2}"/>
            </c:ext>
          </c:extLst>
        </c:ser>
        <c:ser>
          <c:idx val="4"/>
          <c:order val="4"/>
          <c:tx>
            <c:v>5</c:v>
          </c:tx>
          <c:spPr>
            <a:solidFill>
              <a:srgbClr val="20376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BFBFBF"/>
                    </a:solidFill>
                    <a:latin typeface="+mn-lt"/>
                    <a:ea typeface="+mn-ea"/>
                    <a:cs typeface="+mn-cs"/>
                  </a:defRPr>
                </a:pPr>
                <a:endParaRPr lang="fi-FI"/>
              </a:p>
            </c:txPr>
            <c:dLblPos val="inBase"/>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'[MK hyvinvointikysely 2021_Perusraportti.xlsx]Olen jättänyt killan tapah (15A'!$A$33:$A$40</c:f>
              <c:strCache>
                <c:ptCount val="8"/>
                <c:pt idx="0">
                  <c:v>myöskään kaverini eivät ole osallistuneet tapahtumaan</c:v>
                </c:pt>
                <c:pt idx="1">
                  <c:v>en kokenut olleeni tapahtumaan tarpeeksi tervetullut tai haluttu.</c:v>
                </c:pt>
                <c:pt idx="2">
                  <c:v>minulla on ollut opintoihin liittyviä tehtäviä tekemättä.</c:v>
                </c:pt>
                <c:pt idx="3">
                  <c:v>minulla on ollut muita kiireitä tai menoja.</c:v>
                </c:pt>
                <c:pt idx="4">
                  <c:v>tapahtuma ei ole vaikuttanut mielenkiintoiselta.</c:v>
                </c:pt>
                <c:pt idx="5">
                  <c:v>olen unohtanut ilmoittautua tai tiedotus on mennyt minulta ohi.</c:v>
                </c:pt>
                <c:pt idx="6">
                  <c:v>tapahtuman kuvaus on ollut liian avoin, enkä oikein tiedä mitä odottaa.</c:v>
                </c:pt>
                <c:pt idx="7">
                  <c:v>korona (esim. rajoitukset tai mahdolliset tartunnat) on huolettanut.</c:v>
                </c:pt>
              </c:strCache>
            </c:strRef>
          </c:cat>
          <c:val>
            <c:numRef>
              <c:f>'[MK hyvinvointikysely 2021_Perusraportti.xlsx]Olen jättänyt killan tapah (15A'!$F$33:$F$40</c:f>
              <c:numCache>
                <c:formatCode>#%</c:formatCode>
                <c:ptCount val="8"/>
                <c:pt idx="0">
                  <c:v>3.1991743034507865E-2</c:v>
                </c:pt>
                <c:pt idx="1">
                  <c:v>0</c:v>
                </c:pt>
                <c:pt idx="2">
                  <c:v>0</c:v>
                </c:pt>
                <c:pt idx="3">
                  <c:v>3.0999998280778596E-2</c:v>
                </c:pt>
                <c:pt idx="4">
                  <c:v>0</c:v>
                </c:pt>
                <c:pt idx="5">
                  <c:v>0</c:v>
                </c:pt>
                <c:pt idx="6">
                  <c:v>0</c:v>
                </c:pt>
                <c:pt idx="7">
                  <c:v>0</c:v>
                </c:pt>
              </c:numCache>
            </c:numRef>
          </c:val>
          <c:extLst>
            <c:ext xmlns:c16="http://schemas.microsoft.com/office/drawing/2014/chart" uri="{C3380CC4-5D6E-409C-BE32-E72D297353CC}">
              <c16:uniqueId val="{00000004-F758-48E5-9DFC-B47405D329C2}"/>
            </c:ext>
          </c:extLst>
        </c:ser>
        <c:dLbls>
          <c:dLblPos val="inBase"/>
          <c:showLegendKey val="0"/>
          <c:showVal val="1"/>
          <c:showCatName val="0"/>
          <c:showSerName val="0"/>
          <c:showPercent val="0"/>
          <c:showBubbleSize val="0"/>
        </c:dLbls>
        <c:gapWidth val="219"/>
        <c:overlap val="-27"/>
        <c:axId val="56935"/>
        <c:axId val="100299352"/>
      </c:barChart>
      <c:catAx>
        <c:axId val="569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fi-FI"/>
          </a:p>
        </c:txPr>
        <c:crossAx val="100299352"/>
        <c:crosses val="autoZero"/>
        <c:auto val="1"/>
        <c:lblAlgn val="ctr"/>
        <c:lblOffset val="100"/>
        <c:noMultiLvlLbl val="0"/>
      </c:catAx>
      <c:valAx>
        <c:axId val="100299352"/>
        <c:scaling>
          <c:orientation val="minMax"/>
        </c:scaling>
        <c:delete val="0"/>
        <c:axPos val="l"/>
        <c:majorGridlines>
          <c:spPr>
            <a:ln w="9525" cap="flat" cmpd="sng" algn="ctr">
              <a:solidFill>
                <a:schemeClr val="tx1">
                  <a:lumMod val="15000"/>
                  <a:lumOff val="85000"/>
                </a:schemeClr>
              </a:solidFill>
              <a:round/>
            </a:ln>
            <a:effectLst/>
          </c:spPr>
        </c:majorGridlines>
        <c:numFmt formatCode="#%"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fi-FI"/>
          </a:p>
        </c:txPr>
        <c:crossAx val="56935"/>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fi-FI"/>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latin typeface="Cambria" panose="02040503050406030204" pitchFamily="18" charset="0"/>
                <a:ea typeface="Cambria" panose="02040503050406030204" pitchFamily="18" charset="0"/>
              </a:rPr>
              <a:t>Olen </a:t>
            </a:r>
            <a:r>
              <a:rPr lang="en-US" b="1" err="1">
                <a:latin typeface="Cambria" panose="02040503050406030204" pitchFamily="18" charset="0"/>
                <a:ea typeface="Cambria" panose="02040503050406030204" pitchFamily="18" charset="0"/>
              </a:rPr>
              <a:t>jättänyt</a:t>
            </a:r>
            <a:r>
              <a:rPr lang="en-US" b="1">
                <a:latin typeface="Cambria" panose="02040503050406030204" pitchFamily="18" charset="0"/>
                <a:ea typeface="Cambria" panose="02040503050406030204" pitchFamily="18" charset="0"/>
              </a:rPr>
              <a:t> </a:t>
            </a:r>
            <a:r>
              <a:rPr lang="en-US" b="1" err="1">
                <a:latin typeface="Cambria" panose="02040503050406030204" pitchFamily="18" charset="0"/>
                <a:ea typeface="Cambria" panose="02040503050406030204" pitchFamily="18" charset="0"/>
              </a:rPr>
              <a:t>killan</a:t>
            </a:r>
            <a:r>
              <a:rPr lang="en-US" b="1">
                <a:latin typeface="Cambria" panose="02040503050406030204" pitchFamily="18" charset="0"/>
                <a:ea typeface="Cambria" panose="02040503050406030204" pitchFamily="18" charset="0"/>
              </a:rPr>
              <a:t> </a:t>
            </a:r>
            <a:r>
              <a:rPr lang="en-US" b="1" err="1">
                <a:latin typeface="Cambria" panose="02040503050406030204" pitchFamily="18" charset="0"/>
                <a:ea typeface="Cambria" panose="02040503050406030204" pitchFamily="18" charset="0"/>
              </a:rPr>
              <a:t>tapahtuman</a:t>
            </a:r>
            <a:r>
              <a:rPr lang="en-US" b="1">
                <a:latin typeface="Cambria" panose="02040503050406030204" pitchFamily="18" charset="0"/>
                <a:ea typeface="Cambria" panose="02040503050406030204" pitchFamily="18" charset="0"/>
              </a:rPr>
              <a:t> </a:t>
            </a:r>
            <a:r>
              <a:rPr lang="en-US" b="1" err="1">
                <a:latin typeface="Cambria" panose="02040503050406030204" pitchFamily="18" charset="0"/>
                <a:ea typeface="Cambria" panose="02040503050406030204" pitchFamily="18" charset="0"/>
              </a:rPr>
              <a:t>välistä</a:t>
            </a:r>
            <a:r>
              <a:rPr lang="en-US" b="1">
                <a:latin typeface="Cambria" panose="02040503050406030204" pitchFamily="18" charset="0"/>
                <a:ea typeface="Cambria" panose="02040503050406030204" pitchFamily="18" charset="0"/>
              </a:rPr>
              <a:t>, </a:t>
            </a:r>
            <a:r>
              <a:rPr lang="en-US" b="1" err="1">
                <a:latin typeface="Cambria" panose="02040503050406030204" pitchFamily="18" charset="0"/>
                <a:ea typeface="Cambria" panose="02040503050406030204" pitchFamily="18" charset="0"/>
              </a:rPr>
              <a:t>koska</a:t>
            </a:r>
            <a:r>
              <a:rPr lang="en-US" b="1">
                <a:latin typeface="Cambria" panose="02040503050406030204" pitchFamily="18" charset="0"/>
                <a:ea typeface="Cambria" panose="02040503050406030204" pitchFamily="18" charset="0"/>
              </a:rPr>
              <a: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i-FI"/>
        </a:p>
      </c:txPr>
    </c:title>
    <c:autoTitleDeleted val="0"/>
    <c:plotArea>
      <c:layout/>
      <c:barChart>
        <c:barDir val="col"/>
        <c:grouping val="clustered"/>
        <c:varyColors val="0"/>
        <c:ser>
          <c:idx val="0"/>
          <c:order val="0"/>
          <c:tx>
            <c:v>1</c:v>
          </c:tx>
          <c:spPr>
            <a:solidFill>
              <a:srgbClr val="D9E1F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dLblPos val="inBase"/>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'[MK hyvinvointikysely 2021_Perusraportti.xlsx]Olen jättänyt killan tapah (15A'!$A$33:$A$40</c:f>
              <c:strCache>
                <c:ptCount val="8"/>
                <c:pt idx="0">
                  <c:v>myöskään kaverini eivät ole osallistuneet tapahtumaan</c:v>
                </c:pt>
                <c:pt idx="1">
                  <c:v>en kokenut olleeni tapahtumaan tarpeeksi tervetullut tai haluttu.</c:v>
                </c:pt>
                <c:pt idx="2">
                  <c:v>minulla on ollut opintoihin liittyviä tehtäviä tekemättä.</c:v>
                </c:pt>
                <c:pt idx="3">
                  <c:v>minulla on ollut muita kiireitä tai menoja.</c:v>
                </c:pt>
                <c:pt idx="4">
                  <c:v>tapahtuma ei ole vaikuttanut mielenkiintoiselta.</c:v>
                </c:pt>
                <c:pt idx="5">
                  <c:v>olen unohtanut ilmoittautua tai tiedotus on mennyt minulta ohi.</c:v>
                </c:pt>
                <c:pt idx="6">
                  <c:v>tapahtuman kuvaus on ollut liian avoin, enkä oikein tiedä mitä odottaa.</c:v>
                </c:pt>
                <c:pt idx="7">
                  <c:v>korona (esim. rajoitukset tai mahdolliset tartunnat) on huolettanut.</c:v>
                </c:pt>
              </c:strCache>
            </c:strRef>
          </c:cat>
          <c:val>
            <c:numRef>
              <c:f>'[MK hyvinvointikysely 2021_Perusraportti.xlsx]Olen jättänyt killan tapah (15A'!$B$33:$B$40</c:f>
              <c:numCache>
                <c:formatCode>#%</c:formatCode>
                <c:ptCount val="8"/>
                <c:pt idx="0">
                  <c:v>8.0495356418027866E-2</c:v>
                </c:pt>
                <c:pt idx="1">
                  <c:v>0.56299998473375978</c:v>
                </c:pt>
                <c:pt idx="2">
                  <c:v>9.3999998357146952E-2</c:v>
                </c:pt>
                <c:pt idx="3">
                  <c:v>1.6000000134110445E-2</c:v>
                </c:pt>
                <c:pt idx="4">
                  <c:v>6.1999999910593032E-2</c:v>
                </c:pt>
                <c:pt idx="5">
                  <c:v>0.29700001852959379</c:v>
                </c:pt>
                <c:pt idx="6">
                  <c:v>0.54699999094009399</c:v>
                </c:pt>
                <c:pt idx="7">
                  <c:v>0.47662601135854599</c:v>
                </c:pt>
              </c:numCache>
            </c:numRef>
          </c:val>
          <c:extLst>
            <c:ext xmlns:c16="http://schemas.microsoft.com/office/drawing/2014/chart" uri="{C3380CC4-5D6E-409C-BE32-E72D297353CC}">
              <c16:uniqueId val="{00000000-F758-48E5-9DFC-B47405D329C2}"/>
            </c:ext>
          </c:extLst>
        </c:ser>
        <c:ser>
          <c:idx val="1"/>
          <c:order val="1"/>
          <c:tx>
            <c:v>2</c:v>
          </c:tx>
          <c:spPr>
            <a:solidFill>
              <a:srgbClr val="B4C6E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dLblPos val="inBase"/>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'[MK hyvinvointikysely 2021_Perusraportti.xlsx]Olen jättänyt killan tapah (15A'!$A$33:$A$40</c:f>
              <c:strCache>
                <c:ptCount val="8"/>
                <c:pt idx="0">
                  <c:v>myöskään kaverini eivät ole osallistuneet tapahtumaan</c:v>
                </c:pt>
                <c:pt idx="1">
                  <c:v>en kokenut olleeni tapahtumaan tarpeeksi tervetullut tai haluttu.</c:v>
                </c:pt>
                <c:pt idx="2">
                  <c:v>minulla on ollut opintoihin liittyviä tehtäviä tekemättä.</c:v>
                </c:pt>
                <c:pt idx="3">
                  <c:v>minulla on ollut muita kiireitä tai menoja.</c:v>
                </c:pt>
                <c:pt idx="4">
                  <c:v>tapahtuma ei ole vaikuttanut mielenkiintoiselta.</c:v>
                </c:pt>
                <c:pt idx="5">
                  <c:v>olen unohtanut ilmoittautua tai tiedotus on mennyt minulta ohi.</c:v>
                </c:pt>
                <c:pt idx="6">
                  <c:v>tapahtuman kuvaus on ollut liian avoin, enkä oikein tiedä mitä odottaa.</c:v>
                </c:pt>
                <c:pt idx="7">
                  <c:v>korona (esim. rajoitukset tai mahdolliset tartunnat) on huolettanut.</c:v>
                </c:pt>
              </c:strCache>
            </c:strRef>
          </c:cat>
          <c:val>
            <c:numRef>
              <c:f>'[MK hyvinvointikysely 2021_Perusraportti.xlsx]Olen jättänyt killan tapah (15A'!$C$33:$C$40</c:f>
              <c:numCache>
                <c:formatCode>#%</c:formatCode>
                <c:ptCount val="8"/>
                <c:pt idx="0">
                  <c:v>0.38699689787123731</c:v>
                </c:pt>
                <c:pt idx="1">
                  <c:v>0.18700001340359498</c:v>
                </c:pt>
                <c:pt idx="2">
                  <c:v>0.3899999922327696</c:v>
                </c:pt>
                <c:pt idx="3">
                  <c:v>0.24999999022111336</c:v>
                </c:pt>
                <c:pt idx="4">
                  <c:v>0.29700002516806162</c:v>
                </c:pt>
                <c:pt idx="5">
                  <c:v>0.40599998529255399</c:v>
                </c:pt>
                <c:pt idx="6">
                  <c:v>0.31200000643730164</c:v>
                </c:pt>
                <c:pt idx="7">
                  <c:v>0.28556911405535396</c:v>
                </c:pt>
              </c:numCache>
            </c:numRef>
          </c:val>
          <c:extLst>
            <c:ext xmlns:c16="http://schemas.microsoft.com/office/drawing/2014/chart" uri="{C3380CC4-5D6E-409C-BE32-E72D297353CC}">
              <c16:uniqueId val="{00000001-F758-48E5-9DFC-B47405D329C2}"/>
            </c:ext>
          </c:extLst>
        </c:ser>
        <c:ser>
          <c:idx val="2"/>
          <c:order val="2"/>
          <c:tx>
            <c:v>3</c:v>
          </c:tx>
          <c:spPr>
            <a:solidFill>
              <a:srgbClr val="8EA9DB"/>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dLblPos val="inBase"/>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'[MK hyvinvointikysely 2021_Perusraportti.xlsx]Olen jättänyt killan tapah (15A'!$A$33:$A$40</c:f>
              <c:strCache>
                <c:ptCount val="8"/>
                <c:pt idx="0">
                  <c:v>myöskään kaverini eivät ole osallistuneet tapahtumaan</c:v>
                </c:pt>
                <c:pt idx="1">
                  <c:v>en kokenut olleeni tapahtumaan tarpeeksi tervetullut tai haluttu.</c:v>
                </c:pt>
                <c:pt idx="2">
                  <c:v>minulla on ollut opintoihin liittyviä tehtäviä tekemättä.</c:v>
                </c:pt>
                <c:pt idx="3">
                  <c:v>minulla on ollut muita kiireitä tai menoja.</c:v>
                </c:pt>
                <c:pt idx="4">
                  <c:v>tapahtuma ei ole vaikuttanut mielenkiintoiselta.</c:v>
                </c:pt>
                <c:pt idx="5">
                  <c:v>olen unohtanut ilmoittautua tai tiedotus on mennyt minulta ohi.</c:v>
                </c:pt>
                <c:pt idx="6">
                  <c:v>tapahtuman kuvaus on ollut liian avoin, enkä oikein tiedä mitä odottaa.</c:v>
                </c:pt>
                <c:pt idx="7">
                  <c:v>korona (esim. rajoitukset tai mahdolliset tartunnat) on huolettanut.</c:v>
                </c:pt>
              </c:strCache>
            </c:strRef>
          </c:cat>
          <c:val>
            <c:numRef>
              <c:f>'[MK hyvinvointikysely 2021_Perusraportti.xlsx]Olen jättänyt killan tapah (15A'!$D$33:$D$40</c:f>
              <c:numCache>
                <c:formatCode>#%</c:formatCode>
                <c:ptCount val="8"/>
                <c:pt idx="0">
                  <c:v>0.37151703671914788</c:v>
                </c:pt>
                <c:pt idx="1">
                  <c:v>0.20300000172108418</c:v>
                </c:pt>
                <c:pt idx="2">
                  <c:v>0.50000000838190328</c:v>
                </c:pt>
                <c:pt idx="3">
                  <c:v>0.56200001425668544</c:v>
                </c:pt>
                <c:pt idx="4">
                  <c:v>0.5629999721497293</c:v>
                </c:pt>
                <c:pt idx="5">
                  <c:v>0.24999999813735485</c:v>
                </c:pt>
                <c:pt idx="6">
                  <c:v>0.14100000262260437</c:v>
                </c:pt>
                <c:pt idx="7">
                  <c:v>0.174796747752024</c:v>
                </c:pt>
              </c:numCache>
            </c:numRef>
          </c:val>
          <c:extLst>
            <c:ext xmlns:c16="http://schemas.microsoft.com/office/drawing/2014/chart" uri="{C3380CC4-5D6E-409C-BE32-E72D297353CC}">
              <c16:uniqueId val="{00000002-F758-48E5-9DFC-B47405D329C2}"/>
            </c:ext>
          </c:extLst>
        </c:ser>
        <c:ser>
          <c:idx val="3"/>
          <c:order val="3"/>
          <c:tx>
            <c:v>4</c:v>
          </c:tx>
          <c:spPr>
            <a:solidFill>
              <a:srgbClr val="30549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D9D9D9"/>
                    </a:solidFill>
                    <a:latin typeface="+mn-lt"/>
                    <a:ea typeface="+mn-ea"/>
                    <a:cs typeface="+mn-cs"/>
                  </a:defRPr>
                </a:pPr>
                <a:endParaRPr lang="fi-FI"/>
              </a:p>
            </c:txPr>
            <c:dLblPos val="inBase"/>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'[MK hyvinvointikysely 2021_Perusraportti.xlsx]Olen jättänyt killan tapah (15A'!$A$33:$A$40</c:f>
              <c:strCache>
                <c:ptCount val="8"/>
                <c:pt idx="0">
                  <c:v>myöskään kaverini eivät ole osallistuneet tapahtumaan</c:v>
                </c:pt>
                <c:pt idx="1">
                  <c:v>en kokenut olleeni tapahtumaan tarpeeksi tervetullut tai haluttu.</c:v>
                </c:pt>
                <c:pt idx="2">
                  <c:v>minulla on ollut opintoihin liittyviä tehtäviä tekemättä.</c:v>
                </c:pt>
                <c:pt idx="3">
                  <c:v>minulla on ollut muita kiireitä tai menoja.</c:v>
                </c:pt>
                <c:pt idx="4">
                  <c:v>tapahtuma ei ole vaikuttanut mielenkiintoiselta.</c:v>
                </c:pt>
                <c:pt idx="5">
                  <c:v>olen unohtanut ilmoittautua tai tiedotus on mennyt minulta ohi.</c:v>
                </c:pt>
                <c:pt idx="6">
                  <c:v>tapahtuman kuvaus on ollut liian avoin, enkä oikein tiedä mitä odottaa.</c:v>
                </c:pt>
                <c:pt idx="7">
                  <c:v>korona (esim. rajoitukset tai mahdolliset tartunnat) on huolettanut.</c:v>
                </c:pt>
              </c:strCache>
            </c:strRef>
          </c:cat>
          <c:val>
            <c:numRef>
              <c:f>'[MK hyvinvointikysely 2021_Perusraportti.xlsx]Olen jättänyt killan tapah (15A'!$E$33:$E$40</c:f>
              <c:numCache>
                <c:formatCode>#%</c:formatCode>
                <c:ptCount val="8"/>
                <c:pt idx="0">
                  <c:v>0.1289989659570791</c:v>
                </c:pt>
                <c:pt idx="1">
                  <c:v>4.7000000141561034E-2</c:v>
                </c:pt>
                <c:pt idx="2">
                  <c:v>1.6000001028180139E-2</c:v>
                </c:pt>
                <c:pt idx="3">
                  <c:v>0.1409999971073122</c:v>
                </c:pt>
                <c:pt idx="4">
                  <c:v>7.800000277161602E-2</c:v>
                </c:pt>
                <c:pt idx="5">
                  <c:v>4.6999998040497315E-2</c:v>
                </c:pt>
                <c:pt idx="6">
                  <c:v>0</c:v>
                </c:pt>
                <c:pt idx="7">
                  <c:v>6.3008126834076014E-2</c:v>
                </c:pt>
              </c:numCache>
            </c:numRef>
          </c:val>
          <c:extLst>
            <c:ext xmlns:c16="http://schemas.microsoft.com/office/drawing/2014/chart" uri="{C3380CC4-5D6E-409C-BE32-E72D297353CC}">
              <c16:uniqueId val="{00000003-F758-48E5-9DFC-B47405D329C2}"/>
            </c:ext>
          </c:extLst>
        </c:ser>
        <c:ser>
          <c:idx val="4"/>
          <c:order val="4"/>
          <c:tx>
            <c:v>5</c:v>
          </c:tx>
          <c:spPr>
            <a:solidFill>
              <a:srgbClr val="20376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BFBFBF"/>
                    </a:solidFill>
                    <a:latin typeface="+mn-lt"/>
                    <a:ea typeface="+mn-ea"/>
                    <a:cs typeface="+mn-cs"/>
                  </a:defRPr>
                </a:pPr>
                <a:endParaRPr lang="fi-FI"/>
              </a:p>
            </c:txPr>
            <c:dLblPos val="inBase"/>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'[MK hyvinvointikysely 2021_Perusraportti.xlsx]Olen jättänyt killan tapah (15A'!$A$33:$A$40</c:f>
              <c:strCache>
                <c:ptCount val="8"/>
                <c:pt idx="0">
                  <c:v>myöskään kaverini eivät ole osallistuneet tapahtumaan</c:v>
                </c:pt>
                <c:pt idx="1">
                  <c:v>en kokenut olleeni tapahtumaan tarpeeksi tervetullut tai haluttu.</c:v>
                </c:pt>
                <c:pt idx="2">
                  <c:v>minulla on ollut opintoihin liittyviä tehtäviä tekemättä.</c:v>
                </c:pt>
                <c:pt idx="3">
                  <c:v>minulla on ollut muita kiireitä tai menoja.</c:v>
                </c:pt>
                <c:pt idx="4">
                  <c:v>tapahtuma ei ole vaikuttanut mielenkiintoiselta.</c:v>
                </c:pt>
                <c:pt idx="5">
                  <c:v>olen unohtanut ilmoittautua tai tiedotus on mennyt minulta ohi.</c:v>
                </c:pt>
                <c:pt idx="6">
                  <c:v>tapahtuman kuvaus on ollut liian avoin, enkä oikein tiedä mitä odottaa.</c:v>
                </c:pt>
                <c:pt idx="7">
                  <c:v>korona (esim. rajoitukset tai mahdolliset tartunnat) on huolettanut.</c:v>
                </c:pt>
              </c:strCache>
            </c:strRef>
          </c:cat>
          <c:val>
            <c:numRef>
              <c:f>'[MK hyvinvointikysely 2021_Perusraportti.xlsx]Olen jättänyt killan tapah (15A'!$F$33:$F$40</c:f>
              <c:numCache>
                <c:formatCode>#%</c:formatCode>
                <c:ptCount val="8"/>
                <c:pt idx="0">
                  <c:v>3.1991743034507865E-2</c:v>
                </c:pt>
                <c:pt idx="1">
                  <c:v>0</c:v>
                </c:pt>
                <c:pt idx="2">
                  <c:v>0</c:v>
                </c:pt>
                <c:pt idx="3">
                  <c:v>3.0999998280778596E-2</c:v>
                </c:pt>
                <c:pt idx="4">
                  <c:v>0</c:v>
                </c:pt>
                <c:pt idx="5">
                  <c:v>0</c:v>
                </c:pt>
                <c:pt idx="6">
                  <c:v>0</c:v>
                </c:pt>
                <c:pt idx="7">
                  <c:v>0</c:v>
                </c:pt>
              </c:numCache>
            </c:numRef>
          </c:val>
          <c:extLst>
            <c:ext xmlns:c16="http://schemas.microsoft.com/office/drawing/2014/chart" uri="{C3380CC4-5D6E-409C-BE32-E72D297353CC}">
              <c16:uniqueId val="{00000004-F758-48E5-9DFC-B47405D329C2}"/>
            </c:ext>
          </c:extLst>
        </c:ser>
        <c:dLbls>
          <c:dLblPos val="inBase"/>
          <c:showLegendKey val="0"/>
          <c:showVal val="1"/>
          <c:showCatName val="0"/>
          <c:showSerName val="0"/>
          <c:showPercent val="0"/>
          <c:showBubbleSize val="0"/>
        </c:dLbls>
        <c:gapWidth val="219"/>
        <c:overlap val="-27"/>
        <c:axId val="56935"/>
        <c:axId val="100299352"/>
      </c:barChart>
      <c:catAx>
        <c:axId val="569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fi-FI"/>
          </a:p>
        </c:txPr>
        <c:crossAx val="100299352"/>
        <c:crosses val="autoZero"/>
        <c:auto val="1"/>
        <c:lblAlgn val="ctr"/>
        <c:lblOffset val="100"/>
        <c:noMultiLvlLbl val="0"/>
      </c:catAx>
      <c:valAx>
        <c:axId val="100299352"/>
        <c:scaling>
          <c:orientation val="minMax"/>
        </c:scaling>
        <c:delete val="0"/>
        <c:axPos val="l"/>
        <c:majorGridlines>
          <c:spPr>
            <a:ln w="9525" cap="flat" cmpd="sng" algn="ctr">
              <a:solidFill>
                <a:schemeClr val="tx1">
                  <a:lumMod val="15000"/>
                  <a:lumOff val="85000"/>
                </a:schemeClr>
              </a:solidFill>
              <a:round/>
            </a:ln>
            <a:effectLst/>
          </c:spPr>
        </c:majorGridlines>
        <c:numFmt formatCode="#%"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fi-FI"/>
          </a:p>
        </c:txPr>
        <c:crossAx val="56935"/>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fi-FI"/>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latin typeface="Cambria" panose="02040503050406030204" pitchFamily="18" charset="0"/>
                <a:ea typeface="Cambria" panose="02040503050406030204" pitchFamily="18" charset="0"/>
              </a:rPr>
              <a:t>Olen </a:t>
            </a:r>
            <a:r>
              <a:rPr lang="en-US" b="1" err="1">
                <a:latin typeface="Cambria" panose="02040503050406030204" pitchFamily="18" charset="0"/>
                <a:ea typeface="Cambria" panose="02040503050406030204" pitchFamily="18" charset="0"/>
              </a:rPr>
              <a:t>jättänyt</a:t>
            </a:r>
            <a:r>
              <a:rPr lang="en-US" b="1">
                <a:latin typeface="Cambria" panose="02040503050406030204" pitchFamily="18" charset="0"/>
                <a:ea typeface="Cambria" panose="02040503050406030204" pitchFamily="18" charset="0"/>
              </a:rPr>
              <a:t> </a:t>
            </a:r>
            <a:r>
              <a:rPr lang="en-US" b="1" err="1">
                <a:latin typeface="Cambria" panose="02040503050406030204" pitchFamily="18" charset="0"/>
                <a:ea typeface="Cambria" panose="02040503050406030204" pitchFamily="18" charset="0"/>
              </a:rPr>
              <a:t>killan</a:t>
            </a:r>
            <a:r>
              <a:rPr lang="en-US" b="1">
                <a:latin typeface="Cambria" panose="02040503050406030204" pitchFamily="18" charset="0"/>
                <a:ea typeface="Cambria" panose="02040503050406030204" pitchFamily="18" charset="0"/>
              </a:rPr>
              <a:t> </a:t>
            </a:r>
            <a:r>
              <a:rPr lang="en-US" b="1" err="1">
                <a:latin typeface="Cambria" panose="02040503050406030204" pitchFamily="18" charset="0"/>
                <a:ea typeface="Cambria" panose="02040503050406030204" pitchFamily="18" charset="0"/>
              </a:rPr>
              <a:t>tapahtuman</a:t>
            </a:r>
            <a:r>
              <a:rPr lang="en-US" b="1">
                <a:latin typeface="Cambria" panose="02040503050406030204" pitchFamily="18" charset="0"/>
                <a:ea typeface="Cambria" panose="02040503050406030204" pitchFamily="18" charset="0"/>
              </a:rPr>
              <a:t> </a:t>
            </a:r>
            <a:r>
              <a:rPr lang="en-US" b="1" err="1">
                <a:latin typeface="Cambria" panose="02040503050406030204" pitchFamily="18" charset="0"/>
                <a:ea typeface="Cambria" panose="02040503050406030204" pitchFamily="18" charset="0"/>
              </a:rPr>
              <a:t>välistä</a:t>
            </a:r>
            <a:r>
              <a:rPr lang="en-US" b="1">
                <a:latin typeface="Cambria" panose="02040503050406030204" pitchFamily="18" charset="0"/>
                <a:ea typeface="Cambria" panose="02040503050406030204" pitchFamily="18" charset="0"/>
              </a:rPr>
              <a:t>, </a:t>
            </a:r>
            <a:r>
              <a:rPr lang="en-US" b="1" err="1">
                <a:latin typeface="Cambria" panose="02040503050406030204" pitchFamily="18" charset="0"/>
                <a:ea typeface="Cambria" panose="02040503050406030204" pitchFamily="18" charset="0"/>
              </a:rPr>
              <a:t>koska</a:t>
            </a:r>
            <a:r>
              <a:rPr lang="en-US" b="1">
                <a:latin typeface="Cambria" panose="02040503050406030204" pitchFamily="18" charset="0"/>
                <a:ea typeface="Cambria" panose="02040503050406030204" pitchFamily="18" charset="0"/>
              </a:rPr>
              <a: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i-FI"/>
        </a:p>
      </c:txPr>
    </c:title>
    <c:autoTitleDeleted val="0"/>
    <c:plotArea>
      <c:layout/>
      <c:barChart>
        <c:barDir val="col"/>
        <c:grouping val="clustered"/>
        <c:varyColors val="0"/>
        <c:ser>
          <c:idx val="0"/>
          <c:order val="0"/>
          <c:tx>
            <c:v>1</c:v>
          </c:tx>
          <c:spPr>
            <a:solidFill>
              <a:srgbClr val="D9E1F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dLblPos val="inBase"/>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'[MK hyvinvointikysely 2021_Perusraportti.xlsx]Olen jättänyt killan tapah (15A'!$A$33:$A$40</c:f>
              <c:strCache>
                <c:ptCount val="8"/>
                <c:pt idx="0">
                  <c:v>myöskään kaverini eivät ole osallistuneet tapahtumaan</c:v>
                </c:pt>
                <c:pt idx="1">
                  <c:v>en kokenut olleeni tapahtumaan tarpeeksi tervetullut tai haluttu.</c:v>
                </c:pt>
                <c:pt idx="2">
                  <c:v>minulla on ollut opintoihin liittyviä tehtäviä tekemättä.</c:v>
                </c:pt>
                <c:pt idx="3">
                  <c:v>minulla on ollut muita kiireitä tai menoja.</c:v>
                </c:pt>
                <c:pt idx="4">
                  <c:v>tapahtuma ei ole vaikuttanut mielenkiintoiselta.</c:v>
                </c:pt>
                <c:pt idx="5">
                  <c:v>olen unohtanut ilmoittautua tai tiedotus on mennyt minulta ohi.</c:v>
                </c:pt>
                <c:pt idx="6">
                  <c:v>tapahtuman kuvaus on ollut liian avoin, enkä oikein tiedä mitä odottaa.</c:v>
                </c:pt>
                <c:pt idx="7">
                  <c:v>korona (esim. rajoitukset tai mahdolliset tartunnat) on huolettanut.</c:v>
                </c:pt>
              </c:strCache>
            </c:strRef>
          </c:cat>
          <c:val>
            <c:numRef>
              <c:f>'[MK hyvinvointikysely 2021_Perusraportti.xlsx]Olen jättänyt killan tapah (15A'!$B$33:$B$40</c:f>
              <c:numCache>
                <c:formatCode>#%</c:formatCode>
                <c:ptCount val="8"/>
                <c:pt idx="0">
                  <c:v>8.0495356418027866E-2</c:v>
                </c:pt>
                <c:pt idx="1">
                  <c:v>0.56299998473375978</c:v>
                </c:pt>
                <c:pt idx="2">
                  <c:v>9.3999998357146952E-2</c:v>
                </c:pt>
                <c:pt idx="3">
                  <c:v>1.6000000134110445E-2</c:v>
                </c:pt>
                <c:pt idx="4">
                  <c:v>6.1999999910593032E-2</c:v>
                </c:pt>
                <c:pt idx="5">
                  <c:v>0.29700001852959379</c:v>
                </c:pt>
                <c:pt idx="6">
                  <c:v>0.54699999094009399</c:v>
                </c:pt>
                <c:pt idx="7">
                  <c:v>0.47662601135854599</c:v>
                </c:pt>
              </c:numCache>
            </c:numRef>
          </c:val>
          <c:extLst>
            <c:ext xmlns:c16="http://schemas.microsoft.com/office/drawing/2014/chart" uri="{C3380CC4-5D6E-409C-BE32-E72D297353CC}">
              <c16:uniqueId val="{00000000-F758-48E5-9DFC-B47405D329C2}"/>
            </c:ext>
          </c:extLst>
        </c:ser>
        <c:ser>
          <c:idx val="1"/>
          <c:order val="1"/>
          <c:tx>
            <c:v>2</c:v>
          </c:tx>
          <c:spPr>
            <a:solidFill>
              <a:srgbClr val="B4C6E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dLblPos val="inBase"/>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'[MK hyvinvointikysely 2021_Perusraportti.xlsx]Olen jättänyt killan tapah (15A'!$A$33:$A$40</c:f>
              <c:strCache>
                <c:ptCount val="8"/>
                <c:pt idx="0">
                  <c:v>myöskään kaverini eivät ole osallistuneet tapahtumaan</c:v>
                </c:pt>
                <c:pt idx="1">
                  <c:v>en kokenut olleeni tapahtumaan tarpeeksi tervetullut tai haluttu.</c:v>
                </c:pt>
                <c:pt idx="2">
                  <c:v>minulla on ollut opintoihin liittyviä tehtäviä tekemättä.</c:v>
                </c:pt>
                <c:pt idx="3">
                  <c:v>minulla on ollut muita kiireitä tai menoja.</c:v>
                </c:pt>
                <c:pt idx="4">
                  <c:v>tapahtuma ei ole vaikuttanut mielenkiintoiselta.</c:v>
                </c:pt>
                <c:pt idx="5">
                  <c:v>olen unohtanut ilmoittautua tai tiedotus on mennyt minulta ohi.</c:v>
                </c:pt>
                <c:pt idx="6">
                  <c:v>tapahtuman kuvaus on ollut liian avoin, enkä oikein tiedä mitä odottaa.</c:v>
                </c:pt>
                <c:pt idx="7">
                  <c:v>korona (esim. rajoitukset tai mahdolliset tartunnat) on huolettanut.</c:v>
                </c:pt>
              </c:strCache>
            </c:strRef>
          </c:cat>
          <c:val>
            <c:numRef>
              <c:f>'[MK hyvinvointikysely 2021_Perusraportti.xlsx]Olen jättänyt killan tapah (15A'!$C$33:$C$40</c:f>
              <c:numCache>
                <c:formatCode>#%</c:formatCode>
                <c:ptCount val="8"/>
                <c:pt idx="0">
                  <c:v>0.38699689787123731</c:v>
                </c:pt>
                <c:pt idx="1">
                  <c:v>0.18700001340359498</c:v>
                </c:pt>
                <c:pt idx="2">
                  <c:v>0.3899999922327696</c:v>
                </c:pt>
                <c:pt idx="3">
                  <c:v>0.24999999022111336</c:v>
                </c:pt>
                <c:pt idx="4">
                  <c:v>0.29700002516806162</c:v>
                </c:pt>
                <c:pt idx="5">
                  <c:v>0.40599998529255399</c:v>
                </c:pt>
                <c:pt idx="6">
                  <c:v>0.31200000643730164</c:v>
                </c:pt>
                <c:pt idx="7">
                  <c:v>0.28556911405535396</c:v>
                </c:pt>
              </c:numCache>
            </c:numRef>
          </c:val>
          <c:extLst>
            <c:ext xmlns:c16="http://schemas.microsoft.com/office/drawing/2014/chart" uri="{C3380CC4-5D6E-409C-BE32-E72D297353CC}">
              <c16:uniqueId val="{00000001-F758-48E5-9DFC-B47405D329C2}"/>
            </c:ext>
          </c:extLst>
        </c:ser>
        <c:ser>
          <c:idx val="2"/>
          <c:order val="2"/>
          <c:tx>
            <c:v>3</c:v>
          </c:tx>
          <c:spPr>
            <a:solidFill>
              <a:srgbClr val="8EA9DB"/>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dLblPos val="inBase"/>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'[MK hyvinvointikysely 2021_Perusraportti.xlsx]Olen jättänyt killan tapah (15A'!$A$33:$A$40</c:f>
              <c:strCache>
                <c:ptCount val="8"/>
                <c:pt idx="0">
                  <c:v>myöskään kaverini eivät ole osallistuneet tapahtumaan</c:v>
                </c:pt>
                <c:pt idx="1">
                  <c:v>en kokenut olleeni tapahtumaan tarpeeksi tervetullut tai haluttu.</c:v>
                </c:pt>
                <c:pt idx="2">
                  <c:v>minulla on ollut opintoihin liittyviä tehtäviä tekemättä.</c:v>
                </c:pt>
                <c:pt idx="3">
                  <c:v>minulla on ollut muita kiireitä tai menoja.</c:v>
                </c:pt>
                <c:pt idx="4">
                  <c:v>tapahtuma ei ole vaikuttanut mielenkiintoiselta.</c:v>
                </c:pt>
                <c:pt idx="5">
                  <c:v>olen unohtanut ilmoittautua tai tiedotus on mennyt minulta ohi.</c:v>
                </c:pt>
                <c:pt idx="6">
                  <c:v>tapahtuman kuvaus on ollut liian avoin, enkä oikein tiedä mitä odottaa.</c:v>
                </c:pt>
                <c:pt idx="7">
                  <c:v>korona (esim. rajoitukset tai mahdolliset tartunnat) on huolettanut.</c:v>
                </c:pt>
              </c:strCache>
            </c:strRef>
          </c:cat>
          <c:val>
            <c:numRef>
              <c:f>'[MK hyvinvointikysely 2021_Perusraportti.xlsx]Olen jättänyt killan tapah (15A'!$D$33:$D$40</c:f>
              <c:numCache>
                <c:formatCode>#%</c:formatCode>
                <c:ptCount val="8"/>
                <c:pt idx="0">
                  <c:v>0.37151703671914788</c:v>
                </c:pt>
                <c:pt idx="1">
                  <c:v>0.20300000172108418</c:v>
                </c:pt>
                <c:pt idx="2">
                  <c:v>0.50000000838190328</c:v>
                </c:pt>
                <c:pt idx="3">
                  <c:v>0.56200001425668544</c:v>
                </c:pt>
                <c:pt idx="4">
                  <c:v>0.5629999721497293</c:v>
                </c:pt>
                <c:pt idx="5">
                  <c:v>0.24999999813735485</c:v>
                </c:pt>
                <c:pt idx="6">
                  <c:v>0.14100000262260437</c:v>
                </c:pt>
                <c:pt idx="7">
                  <c:v>0.174796747752024</c:v>
                </c:pt>
              </c:numCache>
            </c:numRef>
          </c:val>
          <c:extLst>
            <c:ext xmlns:c16="http://schemas.microsoft.com/office/drawing/2014/chart" uri="{C3380CC4-5D6E-409C-BE32-E72D297353CC}">
              <c16:uniqueId val="{00000002-F758-48E5-9DFC-B47405D329C2}"/>
            </c:ext>
          </c:extLst>
        </c:ser>
        <c:ser>
          <c:idx val="3"/>
          <c:order val="3"/>
          <c:tx>
            <c:v>4</c:v>
          </c:tx>
          <c:spPr>
            <a:solidFill>
              <a:srgbClr val="30549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D9D9D9"/>
                    </a:solidFill>
                    <a:latin typeface="+mn-lt"/>
                    <a:ea typeface="+mn-ea"/>
                    <a:cs typeface="+mn-cs"/>
                  </a:defRPr>
                </a:pPr>
                <a:endParaRPr lang="fi-FI"/>
              </a:p>
            </c:txPr>
            <c:dLblPos val="inBase"/>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'[MK hyvinvointikysely 2021_Perusraportti.xlsx]Olen jättänyt killan tapah (15A'!$A$33:$A$40</c:f>
              <c:strCache>
                <c:ptCount val="8"/>
                <c:pt idx="0">
                  <c:v>myöskään kaverini eivät ole osallistuneet tapahtumaan</c:v>
                </c:pt>
                <c:pt idx="1">
                  <c:v>en kokenut olleeni tapahtumaan tarpeeksi tervetullut tai haluttu.</c:v>
                </c:pt>
                <c:pt idx="2">
                  <c:v>minulla on ollut opintoihin liittyviä tehtäviä tekemättä.</c:v>
                </c:pt>
                <c:pt idx="3">
                  <c:v>minulla on ollut muita kiireitä tai menoja.</c:v>
                </c:pt>
                <c:pt idx="4">
                  <c:v>tapahtuma ei ole vaikuttanut mielenkiintoiselta.</c:v>
                </c:pt>
                <c:pt idx="5">
                  <c:v>olen unohtanut ilmoittautua tai tiedotus on mennyt minulta ohi.</c:v>
                </c:pt>
                <c:pt idx="6">
                  <c:v>tapahtuman kuvaus on ollut liian avoin, enkä oikein tiedä mitä odottaa.</c:v>
                </c:pt>
                <c:pt idx="7">
                  <c:v>korona (esim. rajoitukset tai mahdolliset tartunnat) on huolettanut.</c:v>
                </c:pt>
              </c:strCache>
            </c:strRef>
          </c:cat>
          <c:val>
            <c:numRef>
              <c:f>'[MK hyvinvointikysely 2021_Perusraportti.xlsx]Olen jättänyt killan tapah (15A'!$E$33:$E$40</c:f>
              <c:numCache>
                <c:formatCode>#%</c:formatCode>
                <c:ptCount val="8"/>
                <c:pt idx="0">
                  <c:v>0.1289989659570791</c:v>
                </c:pt>
                <c:pt idx="1">
                  <c:v>4.7000000141561034E-2</c:v>
                </c:pt>
                <c:pt idx="2">
                  <c:v>1.6000001028180139E-2</c:v>
                </c:pt>
                <c:pt idx="3">
                  <c:v>0.1409999971073122</c:v>
                </c:pt>
                <c:pt idx="4">
                  <c:v>7.800000277161602E-2</c:v>
                </c:pt>
                <c:pt idx="5">
                  <c:v>4.6999998040497315E-2</c:v>
                </c:pt>
                <c:pt idx="6">
                  <c:v>0</c:v>
                </c:pt>
                <c:pt idx="7">
                  <c:v>6.3008126834076014E-2</c:v>
                </c:pt>
              </c:numCache>
            </c:numRef>
          </c:val>
          <c:extLst>
            <c:ext xmlns:c16="http://schemas.microsoft.com/office/drawing/2014/chart" uri="{C3380CC4-5D6E-409C-BE32-E72D297353CC}">
              <c16:uniqueId val="{00000003-F758-48E5-9DFC-B47405D329C2}"/>
            </c:ext>
          </c:extLst>
        </c:ser>
        <c:ser>
          <c:idx val="4"/>
          <c:order val="4"/>
          <c:tx>
            <c:v>5</c:v>
          </c:tx>
          <c:spPr>
            <a:solidFill>
              <a:srgbClr val="20376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BFBFBF"/>
                    </a:solidFill>
                    <a:latin typeface="+mn-lt"/>
                    <a:ea typeface="+mn-ea"/>
                    <a:cs typeface="+mn-cs"/>
                  </a:defRPr>
                </a:pPr>
                <a:endParaRPr lang="fi-FI"/>
              </a:p>
            </c:txPr>
            <c:dLblPos val="inBase"/>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'[MK hyvinvointikysely 2021_Perusraportti.xlsx]Olen jättänyt killan tapah (15A'!$A$33:$A$40</c:f>
              <c:strCache>
                <c:ptCount val="8"/>
                <c:pt idx="0">
                  <c:v>myöskään kaverini eivät ole osallistuneet tapahtumaan</c:v>
                </c:pt>
                <c:pt idx="1">
                  <c:v>en kokenut olleeni tapahtumaan tarpeeksi tervetullut tai haluttu.</c:v>
                </c:pt>
                <c:pt idx="2">
                  <c:v>minulla on ollut opintoihin liittyviä tehtäviä tekemättä.</c:v>
                </c:pt>
                <c:pt idx="3">
                  <c:v>minulla on ollut muita kiireitä tai menoja.</c:v>
                </c:pt>
                <c:pt idx="4">
                  <c:v>tapahtuma ei ole vaikuttanut mielenkiintoiselta.</c:v>
                </c:pt>
                <c:pt idx="5">
                  <c:v>olen unohtanut ilmoittautua tai tiedotus on mennyt minulta ohi.</c:v>
                </c:pt>
                <c:pt idx="6">
                  <c:v>tapahtuman kuvaus on ollut liian avoin, enkä oikein tiedä mitä odottaa.</c:v>
                </c:pt>
                <c:pt idx="7">
                  <c:v>korona (esim. rajoitukset tai mahdolliset tartunnat) on huolettanut.</c:v>
                </c:pt>
              </c:strCache>
            </c:strRef>
          </c:cat>
          <c:val>
            <c:numRef>
              <c:f>'[MK hyvinvointikysely 2021_Perusraportti.xlsx]Olen jättänyt killan tapah (15A'!$F$33:$F$40</c:f>
              <c:numCache>
                <c:formatCode>#%</c:formatCode>
                <c:ptCount val="8"/>
                <c:pt idx="0">
                  <c:v>3.1991743034507865E-2</c:v>
                </c:pt>
                <c:pt idx="1">
                  <c:v>0</c:v>
                </c:pt>
                <c:pt idx="2">
                  <c:v>0</c:v>
                </c:pt>
                <c:pt idx="3">
                  <c:v>3.0999998280778596E-2</c:v>
                </c:pt>
                <c:pt idx="4">
                  <c:v>0</c:v>
                </c:pt>
                <c:pt idx="5">
                  <c:v>0</c:v>
                </c:pt>
                <c:pt idx="6">
                  <c:v>0</c:v>
                </c:pt>
                <c:pt idx="7">
                  <c:v>0</c:v>
                </c:pt>
              </c:numCache>
            </c:numRef>
          </c:val>
          <c:extLst>
            <c:ext xmlns:c16="http://schemas.microsoft.com/office/drawing/2014/chart" uri="{C3380CC4-5D6E-409C-BE32-E72D297353CC}">
              <c16:uniqueId val="{00000004-F758-48E5-9DFC-B47405D329C2}"/>
            </c:ext>
          </c:extLst>
        </c:ser>
        <c:dLbls>
          <c:dLblPos val="inBase"/>
          <c:showLegendKey val="0"/>
          <c:showVal val="1"/>
          <c:showCatName val="0"/>
          <c:showSerName val="0"/>
          <c:showPercent val="0"/>
          <c:showBubbleSize val="0"/>
        </c:dLbls>
        <c:gapWidth val="219"/>
        <c:overlap val="-27"/>
        <c:axId val="56935"/>
        <c:axId val="100299352"/>
      </c:barChart>
      <c:catAx>
        <c:axId val="569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fi-FI"/>
          </a:p>
        </c:txPr>
        <c:crossAx val="100299352"/>
        <c:crosses val="autoZero"/>
        <c:auto val="1"/>
        <c:lblAlgn val="ctr"/>
        <c:lblOffset val="100"/>
        <c:noMultiLvlLbl val="0"/>
      </c:catAx>
      <c:valAx>
        <c:axId val="100299352"/>
        <c:scaling>
          <c:orientation val="minMax"/>
        </c:scaling>
        <c:delete val="0"/>
        <c:axPos val="l"/>
        <c:majorGridlines>
          <c:spPr>
            <a:ln w="9525" cap="flat" cmpd="sng" algn="ctr">
              <a:solidFill>
                <a:schemeClr val="tx1">
                  <a:lumMod val="15000"/>
                  <a:lumOff val="85000"/>
                </a:schemeClr>
              </a:solidFill>
              <a:round/>
            </a:ln>
            <a:effectLst/>
          </c:spPr>
        </c:majorGridlines>
        <c:numFmt formatCode="#%"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fi-FI"/>
          </a:p>
        </c:txPr>
        <c:crossAx val="56935"/>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fi-FI"/>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600" b="1"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r>
              <a:rPr lang="fi-FI">
                <a:solidFill>
                  <a:schemeClr val="tx2">
                    <a:lumMod val="75000"/>
                  </a:schemeClr>
                </a:solidFill>
                <a:latin typeface="Cambria" panose="02040503050406030204" pitchFamily="18" charset="0"/>
                <a:ea typeface="Cambria" panose="02040503050406030204" pitchFamily="18" charset="0"/>
              </a:rPr>
              <a:t>Oletko saanut killasta kavereita</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title>
    <c:autoTitleDeleted val="0"/>
    <c:plotArea>
      <c:layout/>
      <c:barChart>
        <c:barDir val="col"/>
        <c:grouping val="clustered"/>
        <c:varyColors val="0"/>
        <c:ser>
          <c:idx val="0"/>
          <c:order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c:spPr>
          <c:invertIfNegative val="0"/>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dLblPos val="outEnd"/>
              <c:showLegendKey val="0"/>
              <c:showVal val="1"/>
              <c:showCatName val="0"/>
              <c:showSerName val="0"/>
              <c:showPercent val="0"/>
              <c:showBubbleSize val="0"/>
              <c:extLst>
                <c:ext xmlns:c16="http://schemas.microsoft.com/office/drawing/2014/chart" uri="{C3380CC4-5D6E-409C-BE32-E72D297353CC}">
                  <c16:uniqueId val="{00000000-B363-4866-A728-E5E079C075AE}"/>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'Oletko saanut killasta kave (2S'!$A$19:$A$22</c:f>
              <c:strCache>
                <c:ptCount val="4"/>
                <c:pt idx="0">
                  <c:v>Kyllä, mielestäni riittävästi</c:v>
                </c:pt>
                <c:pt idx="1">
                  <c:v>Joitakin kavereita, mutta en mielestäni riittävästi</c:v>
                </c:pt>
                <c:pt idx="2">
                  <c:v>En ole saanut kavereita</c:v>
                </c:pt>
                <c:pt idx="3">
                  <c:v>En halua vastata / En osaa sanoa</c:v>
                </c:pt>
              </c:strCache>
            </c:strRef>
          </c:cat>
          <c:val>
            <c:numRef>
              <c:f>'Oletko saanut killasta kave (2S'!$C$19:$C$22</c:f>
              <c:numCache>
                <c:formatCode>#.#%</c:formatCode>
                <c:ptCount val="4"/>
                <c:pt idx="0">
                  <c:v>0.71900004148483276</c:v>
                </c:pt>
                <c:pt idx="1">
                  <c:v>0.20299999415874481</c:v>
                </c:pt>
                <c:pt idx="2">
                  <c:v>6.1999998986721039E-2</c:v>
                </c:pt>
                <c:pt idx="3">
                  <c:v>1.6000000759959221E-2</c:v>
                </c:pt>
              </c:numCache>
            </c:numRef>
          </c:val>
          <c:extLst>
            <c:ext xmlns:c16="http://schemas.microsoft.com/office/drawing/2014/chart" uri="{C3380CC4-5D6E-409C-BE32-E72D297353CC}">
              <c16:uniqueId val="{00000000-BBD5-4E2C-8DF5-08EA057C0DA9}"/>
            </c:ext>
          </c:extLst>
        </c:ser>
        <c:dLbls>
          <c:dLblPos val="outEnd"/>
          <c:showLegendKey val="0"/>
          <c:showVal val="1"/>
          <c:showCatName val="0"/>
          <c:showSerName val="0"/>
          <c:showPercent val="0"/>
          <c:showBubbleSize val="0"/>
        </c:dLbls>
        <c:gapWidth val="100"/>
        <c:overlap val="-24"/>
        <c:axId val="1251896640"/>
        <c:axId val="1251895808"/>
      </c:barChart>
      <c:catAx>
        <c:axId val="1251896640"/>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crossAx val="1251895808"/>
        <c:crossesAt val="0"/>
        <c:auto val="1"/>
        <c:lblAlgn val="ctr"/>
        <c:lblOffset val="100"/>
        <c:noMultiLvlLbl val="0"/>
      </c:catAx>
      <c:valAx>
        <c:axId val="1251895808"/>
        <c:scaling>
          <c:orientation val="minMax"/>
        </c:scaling>
        <c:delete val="0"/>
        <c:axPos val="l"/>
        <c:majorGridlines>
          <c:spPr>
            <a:ln w="9525" cap="flat" cmpd="sng" algn="ctr">
              <a:solidFill>
                <a:schemeClr val="tx2">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crossAx val="12518966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i-FI" sz="1400" b="1" i="0" u="none" strike="noStrike" baseline="0">
                <a:effectLst/>
                <a:latin typeface="Cambria" panose="02040503050406030204" pitchFamily="18" charset="0"/>
                <a:ea typeface="Cambria" panose="02040503050406030204" pitchFamily="18" charset="0"/>
              </a:rPr>
              <a:t>(2017-2020) Huomioiko kilta liikaa fukseja toiminnassaan muiden vuosikurssien kustannuksella?</a:t>
            </a:r>
            <a:r>
              <a:rPr lang="fi-FI" sz="1400" b="1" i="0" u="none" strike="noStrike" baseline="0">
                <a:latin typeface="Cambria" panose="02040503050406030204" pitchFamily="18" charset="0"/>
                <a:ea typeface="Cambria" panose="02040503050406030204" pitchFamily="18" charset="0"/>
              </a:rPr>
              <a:t> </a:t>
            </a:r>
            <a:endParaRPr lang="fi-FI" b="1">
              <a:latin typeface="Cambria" panose="02040503050406030204" pitchFamily="18" charset="0"/>
              <a:ea typeface="Cambria" panose="020405030504060302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i-FI"/>
        </a:p>
      </c:txPr>
    </c:title>
    <c:autoTitleDeleted val="0"/>
    <c:plotArea>
      <c:layout/>
      <c:barChart>
        <c:barDir val="col"/>
        <c:grouping val="clustered"/>
        <c:varyColors val="0"/>
        <c:ser>
          <c:idx val="0"/>
          <c:order val="0"/>
          <c:tx>
            <c:strRef>
              <c:f>'Mielestäni. (18)A'!$B$28</c:f>
              <c:strCache>
                <c:ptCount val="1"/>
                <c:pt idx="0">
                  <c:v>2017</c:v>
                </c:pt>
              </c:strCache>
            </c:strRef>
          </c:tx>
          <c:spPr>
            <a:solidFill>
              <a:schemeClr val="accent1">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'Mielestäni. (18)A'!$C$27:$E$27</c:f>
              <c:strCache>
                <c:ptCount val="3"/>
                <c:pt idx="0">
                  <c:v>Kyllä</c:v>
                </c:pt>
                <c:pt idx="1">
                  <c:v>Ei</c:v>
                </c:pt>
                <c:pt idx="2">
                  <c:v>En osaa sanoa</c:v>
                </c:pt>
              </c:strCache>
            </c:strRef>
          </c:cat>
          <c:val>
            <c:numRef>
              <c:f>'Mielestäni. (18)A'!$C$28:$E$28</c:f>
              <c:numCache>
                <c:formatCode>0%</c:formatCode>
                <c:ptCount val="3"/>
                <c:pt idx="0">
                  <c:v>0.26</c:v>
                </c:pt>
                <c:pt idx="1">
                  <c:v>0.38</c:v>
                </c:pt>
                <c:pt idx="2">
                  <c:v>0.36</c:v>
                </c:pt>
              </c:numCache>
            </c:numRef>
          </c:val>
          <c:extLst>
            <c:ext xmlns:c16="http://schemas.microsoft.com/office/drawing/2014/chart" uri="{C3380CC4-5D6E-409C-BE32-E72D297353CC}">
              <c16:uniqueId val="{00000000-12D8-4408-999D-2411C66D70DB}"/>
            </c:ext>
          </c:extLst>
        </c:ser>
        <c:ser>
          <c:idx val="1"/>
          <c:order val="1"/>
          <c:tx>
            <c:strRef>
              <c:f>'Mielestäni. (18)A'!$B$29</c:f>
              <c:strCache>
                <c:ptCount val="1"/>
                <c:pt idx="0">
                  <c:v>2018</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'Mielestäni. (18)A'!$C$27:$E$27</c:f>
              <c:strCache>
                <c:ptCount val="3"/>
                <c:pt idx="0">
                  <c:v>Kyllä</c:v>
                </c:pt>
                <c:pt idx="1">
                  <c:v>Ei</c:v>
                </c:pt>
                <c:pt idx="2">
                  <c:v>En osaa sanoa</c:v>
                </c:pt>
              </c:strCache>
            </c:strRef>
          </c:cat>
          <c:val>
            <c:numRef>
              <c:f>'Mielestäni. (18)A'!$C$29:$E$29</c:f>
              <c:numCache>
                <c:formatCode>0%</c:formatCode>
                <c:ptCount val="3"/>
                <c:pt idx="0">
                  <c:v>0.18</c:v>
                </c:pt>
                <c:pt idx="1">
                  <c:v>0.51</c:v>
                </c:pt>
                <c:pt idx="2">
                  <c:v>0.31</c:v>
                </c:pt>
              </c:numCache>
            </c:numRef>
          </c:val>
          <c:extLst>
            <c:ext xmlns:c16="http://schemas.microsoft.com/office/drawing/2014/chart" uri="{C3380CC4-5D6E-409C-BE32-E72D297353CC}">
              <c16:uniqueId val="{00000001-12D8-4408-999D-2411C66D70DB}"/>
            </c:ext>
          </c:extLst>
        </c:ser>
        <c:ser>
          <c:idx val="2"/>
          <c:order val="2"/>
          <c:tx>
            <c:strRef>
              <c:f>'Mielestäni. (18)A'!$B$30</c:f>
              <c:strCache>
                <c:ptCount val="1"/>
                <c:pt idx="0">
                  <c:v>2019</c:v>
                </c:pt>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'Mielestäni. (18)A'!$C$27:$E$27</c:f>
              <c:strCache>
                <c:ptCount val="3"/>
                <c:pt idx="0">
                  <c:v>Kyllä</c:v>
                </c:pt>
                <c:pt idx="1">
                  <c:v>Ei</c:v>
                </c:pt>
                <c:pt idx="2">
                  <c:v>En osaa sanoa</c:v>
                </c:pt>
              </c:strCache>
            </c:strRef>
          </c:cat>
          <c:val>
            <c:numRef>
              <c:f>'Mielestäni. (18)A'!$C$30:$E$30</c:f>
              <c:numCache>
                <c:formatCode>0%</c:formatCode>
                <c:ptCount val="3"/>
                <c:pt idx="0">
                  <c:v>0.21</c:v>
                </c:pt>
                <c:pt idx="1">
                  <c:v>0.54</c:v>
                </c:pt>
                <c:pt idx="2">
                  <c:v>0.25</c:v>
                </c:pt>
              </c:numCache>
            </c:numRef>
          </c:val>
          <c:extLst>
            <c:ext xmlns:c16="http://schemas.microsoft.com/office/drawing/2014/chart" uri="{C3380CC4-5D6E-409C-BE32-E72D297353CC}">
              <c16:uniqueId val="{00000002-12D8-4408-999D-2411C66D70DB}"/>
            </c:ext>
          </c:extLst>
        </c:ser>
        <c:ser>
          <c:idx val="3"/>
          <c:order val="3"/>
          <c:tx>
            <c:strRef>
              <c:f>'Mielestäni. (18)A'!$B$31</c:f>
              <c:strCache>
                <c:ptCount val="1"/>
                <c:pt idx="0">
                  <c:v>2020</c:v>
                </c:pt>
              </c:strCache>
            </c:strRef>
          </c:tx>
          <c:spPr>
            <a:solidFill>
              <a:schemeClr val="accent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'Mielestäni. (18)A'!$C$27:$E$27</c:f>
              <c:strCache>
                <c:ptCount val="3"/>
                <c:pt idx="0">
                  <c:v>Kyllä</c:v>
                </c:pt>
                <c:pt idx="1">
                  <c:v>Ei</c:v>
                </c:pt>
                <c:pt idx="2">
                  <c:v>En osaa sanoa</c:v>
                </c:pt>
              </c:strCache>
            </c:strRef>
          </c:cat>
          <c:val>
            <c:numRef>
              <c:f>'Mielestäni. (18)A'!$C$31:$E$31</c:f>
              <c:numCache>
                <c:formatCode>0%</c:formatCode>
                <c:ptCount val="3"/>
                <c:pt idx="0">
                  <c:v>0.16089999675750732</c:v>
                </c:pt>
                <c:pt idx="1">
                  <c:v>0.40230000019073486</c:v>
                </c:pt>
                <c:pt idx="2">
                  <c:v>0.43680000305175781</c:v>
                </c:pt>
              </c:numCache>
            </c:numRef>
          </c:val>
          <c:extLst>
            <c:ext xmlns:c16="http://schemas.microsoft.com/office/drawing/2014/chart" uri="{C3380CC4-5D6E-409C-BE32-E72D297353CC}">
              <c16:uniqueId val="{00000003-12D8-4408-999D-2411C66D70DB}"/>
            </c:ext>
          </c:extLst>
        </c:ser>
        <c:dLbls>
          <c:dLblPos val="outEnd"/>
          <c:showLegendKey val="0"/>
          <c:showVal val="1"/>
          <c:showCatName val="0"/>
          <c:showSerName val="0"/>
          <c:showPercent val="0"/>
          <c:showBubbleSize val="0"/>
        </c:dLbls>
        <c:gapWidth val="219"/>
        <c:overlap val="-27"/>
        <c:axId val="1187079631"/>
        <c:axId val="1187078383"/>
      </c:barChart>
      <c:catAx>
        <c:axId val="11870796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1187078383"/>
        <c:crosses val="autoZero"/>
        <c:auto val="1"/>
        <c:lblAlgn val="ctr"/>
        <c:lblOffset val="100"/>
        <c:noMultiLvlLbl val="0"/>
      </c:catAx>
      <c:valAx>
        <c:axId val="118707838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11870796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fi-FI" sz="1600">
                <a:latin typeface="Cambria" panose="02040503050406030204" pitchFamily="18" charset="0"/>
                <a:ea typeface="Cambria" panose="02040503050406030204" pitchFamily="18" charset="0"/>
              </a:rPr>
              <a:t>kilta huomioi liikaa fukseja toiminnassaan muiden vuosikurssien kustannuksella… </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fi-FI"/>
        </a:p>
      </c:txPr>
    </c:title>
    <c:autoTitleDeleted val="0"/>
    <c:plotArea>
      <c:layout/>
      <c:barChart>
        <c:barDir val="col"/>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2"/>
                    </a:solidFill>
                    <a:latin typeface="+mn-lt"/>
                    <a:ea typeface="+mn-ea"/>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'Mielestäni. (18)A'!$B$18:$G$18</c:f>
              <c:strCache>
                <c:ptCount val="6"/>
                <c:pt idx="0">
                  <c:v>1</c:v>
                </c:pt>
                <c:pt idx="1">
                  <c:v>2</c:v>
                </c:pt>
                <c:pt idx="2">
                  <c:v>3</c:v>
                </c:pt>
                <c:pt idx="3">
                  <c:v>4</c:v>
                </c:pt>
                <c:pt idx="4">
                  <c:v>5</c:v>
                </c:pt>
                <c:pt idx="5">
                  <c:v>EOS</c:v>
                </c:pt>
              </c:strCache>
            </c:strRef>
          </c:cat>
          <c:val>
            <c:numRef>
              <c:f>'Mielestäni. (18)A'!$B$19:$G$19</c:f>
              <c:numCache>
                <c:formatCode>0%</c:formatCode>
                <c:ptCount val="6"/>
                <c:pt idx="0">
                  <c:v>0.23399999737739563</c:v>
                </c:pt>
                <c:pt idx="1">
                  <c:v>0.32799997925758362</c:v>
                </c:pt>
                <c:pt idx="2">
                  <c:v>0.20299999415874481</c:v>
                </c:pt>
                <c:pt idx="3">
                  <c:v>7.8000001609325409E-2</c:v>
                </c:pt>
                <c:pt idx="4">
                  <c:v>1.6000000759959221E-2</c:v>
                </c:pt>
                <c:pt idx="5">
                  <c:v>0.14100000262260437</c:v>
                </c:pt>
              </c:numCache>
            </c:numRef>
          </c:val>
          <c:extLst>
            <c:ext xmlns:c16="http://schemas.microsoft.com/office/drawing/2014/chart" uri="{C3380CC4-5D6E-409C-BE32-E72D297353CC}">
              <c16:uniqueId val="{00000000-7885-4F83-A04B-82FF98837C5D}"/>
            </c:ext>
          </c:extLst>
        </c:ser>
        <c:dLbls>
          <c:showLegendKey val="0"/>
          <c:showVal val="0"/>
          <c:showCatName val="0"/>
          <c:showSerName val="0"/>
          <c:showPercent val="0"/>
          <c:showBubbleSize val="0"/>
        </c:dLbls>
        <c:gapWidth val="100"/>
        <c:overlap val="-24"/>
        <c:axId val="1184576687"/>
        <c:axId val="1184579599"/>
      </c:barChart>
      <c:catAx>
        <c:axId val="1184576687"/>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fi-FI"/>
          </a:p>
        </c:txPr>
        <c:crossAx val="1184579599"/>
        <c:crosses val="autoZero"/>
        <c:auto val="1"/>
        <c:lblAlgn val="ctr"/>
        <c:lblOffset val="100"/>
        <c:noMultiLvlLbl val="0"/>
      </c:catAx>
      <c:valAx>
        <c:axId val="1184579599"/>
        <c:scaling>
          <c:orientation val="minMax"/>
        </c:scaling>
        <c:delete val="0"/>
        <c:axPos val="l"/>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fi-FI"/>
          </a:p>
        </c:txPr>
        <c:crossAx val="11845766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fi-FI" sz="1600">
                <a:latin typeface="Cambria" panose="02040503050406030204" pitchFamily="18" charset="0"/>
                <a:ea typeface="Cambria" panose="02040503050406030204" pitchFamily="18" charset="0"/>
              </a:rPr>
              <a:t>kaikilla on tasavertainen mahdollisuus hakea ja päästä haluamaansa tehtävään/virkaan killassa…</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fi-FI"/>
        </a:p>
      </c:txPr>
    </c:title>
    <c:autoTitleDeleted val="0"/>
    <c:plotArea>
      <c:layout/>
      <c:barChart>
        <c:barDir val="col"/>
        <c:grouping val="stack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'Mielestäni. (18)A'!$B$18:$G$18</c:f>
              <c:strCache>
                <c:ptCount val="6"/>
                <c:pt idx="0">
                  <c:v>1</c:v>
                </c:pt>
                <c:pt idx="1">
                  <c:v>2</c:v>
                </c:pt>
                <c:pt idx="2">
                  <c:v>3</c:v>
                </c:pt>
                <c:pt idx="3">
                  <c:v>4</c:v>
                </c:pt>
                <c:pt idx="4">
                  <c:v>5</c:v>
                </c:pt>
                <c:pt idx="5">
                  <c:v>EOS</c:v>
                </c:pt>
              </c:strCache>
            </c:strRef>
          </c:cat>
          <c:val>
            <c:numRef>
              <c:f>'Mielestäni. (18)A'!$B$21:$G$21</c:f>
              <c:numCache>
                <c:formatCode>0%</c:formatCode>
                <c:ptCount val="6"/>
                <c:pt idx="0">
                  <c:v>1.6000000759959221E-2</c:v>
                </c:pt>
                <c:pt idx="1">
                  <c:v>0.18799999356269836</c:v>
                </c:pt>
                <c:pt idx="2">
                  <c:v>0.20299999415874481</c:v>
                </c:pt>
                <c:pt idx="3">
                  <c:v>0.35900002717971802</c:v>
                </c:pt>
                <c:pt idx="4">
                  <c:v>0.125</c:v>
                </c:pt>
                <c:pt idx="5">
                  <c:v>0.10899999737739563</c:v>
                </c:pt>
              </c:numCache>
            </c:numRef>
          </c:val>
          <c:extLst>
            <c:ext xmlns:c16="http://schemas.microsoft.com/office/drawing/2014/chart" uri="{C3380CC4-5D6E-409C-BE32-E72D297353CC}">
              <c16:uniqueId val="{00000000-D7CC-4822-9049-F4CA74633344}"/>
            </c:ext>
          </c:extLst>
        </c:ser>
        <c:dLbls>
          <c:dLblPos val="ctr"/>
          <c:showLegendKey val="0"/>
          <c:showVal val="1"/>
          <c:showCatName val="0"/>
          <c:showSerName val="0"/>
          <c:showPercent val="0"/>
          <c:showBubbleSize val="0"/>
        </c:dLbls>
        <c:gapWidth val="150"/>
        <c:overlap val="100"/>
        <c:axId val="1184506383"/>
        <c:axId val="1184554639"/>
      </c:barChart>
      <c:catAx>
        <c:axId val="1184506383"/>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fi-FI"/>
          </a:p>
        </c:txPr>
        <c:crossAx val="1184554639"/>
        <c:crosses val="autoZero"/>
        <c:auto val="1"/>
        <c:lblAlgn val="ctr"/>
        <c:lblOffset val="100"/>
        <c:noMultiLvlLbl val="0"/>
      </c:catAx>
      <c:valAx>
        <c:axId val="1184554639"/>
        <c:scaling>
          <c:orientation val="minMax"/>
        </c:scaling>
        <c:delete val="0"/>
        <c:axPos val="l"/>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fi-FI"/>
          </a:p>
        </c:txPr>
        <c:crossAx val="118450638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fi-FI" sz="1200">
                <a:latin typeface="Cambria" panose="02040503050406030204" pitchFamily="18" charset="0"/>
                <a:ea typeface="Cambria" panose="02040503050406030204" pitchFamily="18" charset="0"/>
              </a:rPr>
              <a:t>on helppoa päästä mukaa killan tapahtumatoimintaan, jos ei ole aikaisemmin osallistunut aktiivisesti tapahtumiin…</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fi-FI"/>
        </a:p>
      </c:txPr>
    </c:title>
    <c:autoTitleDeleted val="0"/>
    <c:plotArea>
      <c:layout/>
      <c:barChart>
        <c:barDir val="col"/>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2"/>
                    </a:solidFill>
                    <a:latin typeface="+mn-lt"/>
                    <a:ea typeface="+mn-ea"/>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'Mielestäni. (18)A'!$B$18:$G$18</c:f>
              <c:strCache>
                <c:ptCount val="6"/>
                <c:pt idx="0">
                  <c:v>1</c:v>
                </c:pt>
                <c:pt idx="1">
                  <c:v>2</c:v>
                </c:pt>
                <c:pt idx="2">
                  <c:v>3</c:v>
                </c:pt>
                <c:pt idx="3">
                  <c:v>4</c:v>
                </c:pt>
                <c:pt idx="4">
                  <c:v>5</c:v>
                </c:pt>
                <c:pt idx="5">
                  <c:v>EOS</c:v>
                </c:pt>
              </c:strCache>
            </c:strRef>
          </c:cat>
          <c:val>
            <c:numRef>
              <c:f>'Mielestäni. (18)A'!$B$20:$G$20</c:f>
              <c:numCache>
                <c:formatCode>0%</c:formatCode>
                <c:ptCount val="6"/>
                <c:pt idx="0">
                  <c:v>0</c:v>
                </c:pt>
                <c:pt idx="1">
                  <c:v>0.10999999940395355</c:v>
                </c:pt>
                <c:pt idx="2">
                  <c:v>0.10899999737739563</c:v>
                </c:pt>
                <c:pt idx="3">
                  <c:v>0.45299997925758362</c:v>
                </c:pt>
                <c:pt idx="4">
                  <c:v>0.10899999737739563</c:v>
                </c:pt>
                <c:pt idx="5">
                  <c:v>0.21899999678134918</c:v>
                </c:pt>
              </c:numCache>
            </c:numRef>
          </c:val>
          <c:extLst>
            <c:ext xmlns:c16="http://schemas.microsoft.com/office/drawing/2014/chart" uri="{C3380CC4-5D6E-409C-BE32-E72D297353CC}">
              <c16:uniqueId val="{00000000-184B-4A61-B7C5-308C82C0CA32}"/>
            </c:ext>
          </c:extLst>
        </c:ser>
        <c:dLbls>
          <c:dLblPos val="outEnd"/>
          <c:showLegendKey val="0"/>
          <c:showVal val="1"/>
          <c:showCatName val="0"/>
          <c:showSerName val="0"/>
          <c:showPercent val="0"/>
          <c:showBubbleSize val="0"/>
        </c:dLbls>
        <c:gapWidth val="100"/>
        <c:overlap val="-24"/>
        <c:axId val="1184489743"/>
        <c:axId val="1184483919"/>
      </c:barChart>
      <c:catAx>
        <c:axId val="1184489743"/>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2"/>
                </a:solidFill>
                <a:latin typeface="+mn-lt"/>
                <a:ea typeface="+mn-ea"/>
                <a:cs typeface="+mn-cs"/>
              </a:defRPr>
            </a:pPr>
            <a:endParaRPr lang="fi-FI"/>
          </a:p>
        </c:txPr>
        <c:crossAx val="1184483919"/>
        <c:crosses val="autoZero"/>
        <c:auto val="1"/>
        <c:lblAlgn val="ctr"/>
        <c:lblOffset val="100"/>
        <c:noMultiLvlLbl val="0"/>
      </c:catAx>
      <c:valAx>
        <c:axId val="1184483919"/>
        <c:scaling>
          <c:orientation val="minMax"/>
        </c:scaling>
        <c:delete val="0"/>
        <c:axPos val="l"/>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fi-FI"/>
          </a:p>
        </c:txPr>
        <c:crossAx val="11844897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fi-FI" sz="1200">
                <a:latin typeface="Cambria" panose="02040503050406030204" pitchFamily="18" charset="0"/>
                <a:ea typeface="Cambria" panose="02040503050406030204" pitchFamily="18" charset="0"/>
              </a:rPr>
              <a:t>hallituksen työskentely on avointa ja saan tarpeeksi tietoa hallituksen työskentelystä…</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fi-FI"/>
        </a:p>
      </c:txPr>
    </c:title>
    <c:autoTitleDeleted val="0"/>
    <c:plotArea>
      <c:layout/>
      <c:barChart>
        <c:barDir val="col"/>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2"/>
                    </a:solidFill>
                    <a:latin typeface="+mn-lt"/>
                    <a:ea typeface="+mn-ea"/>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'Mielestäni. (18)A'!$B$18:$G$18</c:f>
              <c:strCache>
                <c:ptCount val="6"/>
                <c:pt idx="0">
                  <c:v>1</c:v>
                </c:pt>
                <c:pt idx="1">
                  <c:v>2</c:v>
                </c:pt>
                <c:pt idx="2">
                  <c:v>3</c:v>
                </c:pt>
                <c:pt idx="3">
                  <c:v>4</c:v>
                </c:pt>
                <c:pt idx="4">
                  <c:v>5</c:v>
                </c:pt>
                <c:pt idx="5">
                  <c:v>EOS</c:v>
                </c:pt>
              </c:strCache>
            </c:strRef>
          </c:cat>
          <c:val>
            <c:numRef>
              <c:f>'Mielestäni. (18)A'!$B$22:$G$22</c:f>
              <c:numCache>
                <c:formatCode>0%</c:formatCode>
                <c:ptCount val="6"/>
                <c:pt idx="0">
                  <c:v>0</c:v>
                </c:pt>
                <c:pt idx="1">
                  <c:v>4.6999998390674591E-2</c:v>
                </c:pt>
                <c:pt idx="2">
                  <c:v>0.14100000262260437</c:v>
                </c:pt>
                <c:pt idx="3">
                  <c:v>0.46900001168251038</c:v>
                </c:pt>
                <c:pt idx="4">
                  <c:v>0.26499998569488525</c:v>
                </c:pt>
                <c:pt idx="5">
                  <c:v>7.8000001609325409E-2</c:v>
                </c:pt>
              </c:numCache>
            </c:numRef>
          </c:val>
          <c:extLst>
            <c:ext xmlns:c16="http://schemas.microsoft.com/office/drawing/2014/chart" uri="{C3380CC4-5D6E-409C-BE32-E72D297353CC}">
              <c16:uniqueId val="{00000000-1A68-4E62-AF26-AFA77A90372F}"/>
            </c:ext>
          </c:extLst>
        </c:ser>
        <c:dLbls>
          <c:dLblPos val="outEnd"/>
          <c:showLegendKey val="0"/>
          <c:showVal val="1"/>
          <c:showCatName val="0"/>
          <c:showSerName val="0"/>
          <c:showPercent val="0"/>
          <c:showBubbleSize val="0"/>
        </c:dLbls>
        <c:gapWidth val="100"/>
        <c:overlap val="-24"/>
        <c:axId val="1294574287"/>
        <c:axId val="1294582607"/>
      </c:barChart>
      <c:catAx>
        <c:axId val="1294574287"/>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2"/>
                </a:solidFill>
                <a:latin typeface="+mn-lt"/>
                <a:ea typeface="+mn-ea"/>
                <a:cs typeface="+mn-cs"/>
              </a:defRPr>
            </a:pPr>
            <a:endParaRPr lang="fi-FI"/>
          </a:p>
        </c:txPr>
        <c:crossAx val="1294582607"/>
        <c:crosses val="autoZero"/>
        <c:auto val="1"/>
        <c:lblAlgn val="ctr"/>
        <c:lblOffset val="100"/>
        <c:noMultiLvlLbl val="0"/>
      </c:catAx>
      <c:valAx>
        <c:axId val="1294582607"/>
        <c:scaling>
          <c:orientation val="minMax"/>
        </c:scaling>
        <c:delete val="0"/>
        <c:axPos val="l"/>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fi-FI"/>
          </a:p>
        </c:txPr>
        <c:crossAx val="12945742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b="1">
                <a:latin typeface="Cambria" panose="02040503050406030204" pitchFamily="18" charset="0"/>
                <a:ea typeface="Cambria" panose="02040503050406030204" pitchFamily="18" charset="0"/>
              </a:rPr>
              <a:t>Kokemuksia </a:t>
            </a:r>
            <a:r>
              <a:rPr lang="en-US" sz="1600" b="1" err="1">
                <a:latin typeface="Cambria" panose="02040503050406030204" pitchFamily="18" charset="0"/>
                <a:ea typeface="Cambria" panose="02040503050406030204" pitchFamily="18" charset="0"/>
              </a:rPr>
              <a:t>kiltahuoneesta</a:t>
            </a:r>
            <a:r>
              <a:rPr lang="en-US" sz="1600" b="1">
                <a:latin typeface="Cambria" panose="02040503050406030204" pitchFamily="18" charset="0"/>
                <a:ea typeface="Cambria" panose="02040503050406030204" pitchFamily="18" charset="0"/>
              </a:rPr>
              <a:t> (</a:t>
            </a:r>
            <a:r>
              <a:rPr lang="en-US" sz="1600" b="1" err="1">
                <a:latin typeface="Cambria" panose="02040503050406030204" pitchFamily="18" charset="0"/>
                <a:ea typeface="Cambria" panose="02040503050406030204" pitchFamily="18" charset="0"/>
              </a:rPr>
              <a:t>keskiarvot</a:t>
            </a:r>
            <a:r>
              <a:rPr lang="en-US" sz="1600" b="1">
                <a:latin typeface="Cambria" panose="02040503050406030204" pitchFamily="18" charset="0"/>
                <a:ea typeface="Cambria" panose="02040503050406030204" pitchFamily="18" charset="0"/>
              </a:rPr>
              <a:t>)</a:t>
            </a:r>
            <a:br>
              <a:rPr lang="en-US" sz="1600" b="1">
                <a:latin typeface="Cambria" panose="02040503050406030204" pitchFamily="18" charset="0"/>
                <a:ea typeface="Cambria" panose="02040503050406030204" pitchFamily="18" charset="0"/>
              </a:rPr>
            </a:br>
            <a:r>
              <a:rPr lang="en-US" sz="1600" b="1">
                <a:latin typeface="Cambria" panose="02040503050406030204" pitchFamily="18" charset="0"/>
                <a:ea typeface="Cambria" panose="02040503050406030204" pitchFamily="18" charset="0"/>
              </a:rPr>
              <a:t>Koen,</a:t>
            </a:r>
            <a:r>
              <a:rPr lang="en-US" sz="1600" b="1" baseline="0">
                <a:latin typeface="Cambria" panose="02040503050406030204" pitchFamily="18" charset="0"/>
                <a:ea typeface="Cambria" panose="02040503050406030204" pitchFamily="18" charset="0"/>
              </a:rPr>
              <a:t> </a:t>
            </a:r>
            <a:r>
              <a:rPr lang="en-US" sz="1600" b="1" baseline="0" err="1">
                <a:latin typeface="Cambria" panose="02040503050406030204" pitchFamily="18" charset="0"/>
                <a:ea typeface="Cambria" panose="02040503050406030204" pitchFamily="18" charset="0"/>
              </a:rPr>
              <a:t>että</a:t>
            </a:r>
            <a:r>
              <a:rPr lang="en-US" sz="1600" b="1" baseline="0">
                <a:latin typeface="Cambria" panose="02040503050406030204" pitchFamily="18" charset="0"/>
                <a:ea typeface="Cambria" panose="02040503050406030204" pitchFamily="18" charset="0"/>
              </a:rPr>
              <a:t>…</a:t>
            </a:r>
            <a:endParaRPr lang="en-US" sz="1600" b="1">
              <a:latin typeface="Cambria" panose="02040503050406030204" pitchFamily="18" charset="0"/>
              <a:ea typeface="Cambria" panose="020405030504060302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i-FI"/>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'[MK hyvinvointikysely 2021_Perusraportti.xlsx]Koen. että. (21)A'!$A$19:$A$23</c:f>
              <c:strCache>
                <c:ptCount val="5"/>
                <c:pt idx="0">
                  <c:v>olen tervetullut kiltahuoneelle.</c:v>
                </c:pt>
                <c:pt idx="1">
                  <c:v>kiltahuone on soveltuva paikka opiskeluun.</c:v>
                </c:pt>
                <c:pt idx="2">
                  <c:v>kiltahuone on soveltuva paikka ajanviettoon ja kiltalaisten näkemiseen.</c:v>
                </c:pt>
                <c:pt idx="3">
                  <c:v>kiltahuoneella on riittävästi tekemistä.</c:v>
                </c:pt>
                <c:pt idx="4">
                  <c:v>kiltahuoneella vierailuun on matala kynnys.</c:v>
                </c:pt>
              </c:strCache>
            </c:strRef>
          </c:cat>
          <c:val>
            <c:numRef>
              <c:f>'[MK hyvinvointikysely 2021_Perusraportti.xlsx]Koen. että. (21)A'!$J$19:$J$23</c:f>
              <c:numCache>
                <c:formatCode>0.00</c:formatCode>
                <c:ptCount val="5"/>
                <c:pt idx="0">
                  <c:v>4.1100000739097595</c:v>
                </c:pt>
                <c:pt idx="1">
                  <c:v>2.4060000656172633</c:v>
                </c:pt>
                <c:pt idx="2">
                  <c:v>4.2480002455413342</c:v>
                </c:pt>
                <c:pt idx="3">
                  <c:v>3.3300000131130219</c:v>
                </c:pt>
                <c:pt idx="4">
                  <c:v>3.7959998175501823</c:v>
                </c:pt>
              </c:numCache>
            </c:numRef>
          </c:val>
          <c:extLst>
            <c:ext xmlns:c16="http://schemas.microsoft.com/office/drawing/2014/chart" uri="{C3380CC4-5D6E-409C-BE32-E72D297353CC}">
              <c16:uniqueId val="{00000000-2319-48E7-87A5-54686F65138E}"/>
            </c:ext>
          </c:extLst>
        </c:ser>
        <c:dLbls>
          <c:dLblPos val="outEnd"/>
          <c:showLegendKey val="0"/>
          <c:showVal val="1"/>
          <c:showCatName val="0"/>
          <c:showSerName val="0"/>
          <c:showPercent val="0"/>
          <c:showBubbleSize val="0"/>
        </c:dLbls>
        <c:gapWidth val="182"/>
        <c:axId val="1214282824"/>
        <c:axId val="1763941864"/>
      </c:barChart>
      <c:catAx>
        <c:axId val="12142828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fi-FI"/>
          </a:p>
        </c:txPr>
        <c:crossAx val="1763941864"/>
        <c:crosses val="autoZero"/>
        <c:auto val="1"/>
        <c:lblAlgn val="ctr"/>
        <c:lblOffset val="100"/>
        <c:noMultiLvlLbl val="0"/>
      </c:catAx>
      <c:valAx>
        <c:axId val="1763941864"/>
        <c:scaling>
          <c:orientation val="minMax"/>
          <c:max val="5"/>
          <c:min val="1"/>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12142828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i-FI" sz="1400" b="1" i="0" baseline="0">
                <a:effectLst/>
                <a:latin typeface="Cambria" panose="02040503050406030204" pitchFamily="18" charset="0"/>
                <a:ea typeface="Cambria" panose="02040503050406030204" pitchFamily="18" charset="0"/>
              </a:rPr>
              <a:t>Oletko käynyt </a:t>
            </a:r>
            <a:r>
              <a:rPr lang="fi-FI" sz="1400" b="1" i="0" baseline="0" err="1">
                <a:effectLst/>
                <a:latin typeface="Cambria" panose="02040503050406030204" pitchFamily="18" charset="0"/>
                <a:ea typeface="Cambria" panose="02040503050406030204" pitchFamily="18" charset="0"/>
              </a:rPr>
              <a:t>kiltahuonella</a:t>
            </a:r>
            <a:r>
              <a:rPr lang="fi-FI" sz="1400" b="1" i="0" baseline="0">
                <a:effectLst/>
                <a:latin typeface="Cambria" panose="02040503050406030204" pitchFamily="18" charset="0"/>
                <a:ea typeface="Cambria" panose="02040503050406030204" pitchFamily="18" charset="0"/>
              </a:rPr>
              <a:t>?</a:t>
            </a:r>
            <a:endParaRPr lang="fi-FI" sz="1100">
              <a:effectLst/>
              <a:latin typeface="Cambria" panose="02040503050406030204" pitchFamily="18" charset="0"/>
              <a:ea typeface="Cambria" panose="020405030504060302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i-FI"/>
        </a:p>
      </c:txPr>
    </c:title>
    <c:autoTitleDeleted val="0"/>
    <c:plotArea>
      <c:layout/>
      <c:barChart>
        <c:barDir val="col"/>
        <c:grouping val="percentStacked"/>
        <c:varyColors val="0"/>
        <c:ser>
          <c:idx val="0"/>
          <c:order val="0"/>
          <c:tx>
            <c:strRef>
              <c:f>'Oletko käynyt kiltahuoneel (20A'!$A$25</c:f>
              <c:strCache>
                <c:ptCount val="1"/>
                <c:pt idx="0">
                  <c:v>Kyllä, viimeisen 12 kuukauden aikana</c:v>
                </c:pt>
              </c:strCache>
            </c:strRef>
          </c:tx>
          <c:spPr>
            <a:solidFill>
              <a:schemeClr val="accent1">
                <a:shade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'Oletko käynyt kiltahuoneel (20A'!$A$26</c:f>
              <c:numCache>
                <c:formatCode>0%</c:formatCode>
                <c:ptCount val="1"/>
                <c:pt idx="0">
                  <c:v>0.84400004148483276</c:v>
                </c:pt>
              </c:numCache>
            </c:numRef>
          </c:val>
          <c:extLst>
            <c:ext xmlns:c16="http://schemas.microsoft.com/office/drawing/2014/chart" uri="{C3380CC4-5D6E-409C-BE32-E72D297353CC}">
              <c16:uniqueId val="{00000000-1A68-43D6-88EF-08E65963AD13}"/>
            </c:ext>
          </c:extLst>
        </c:ser>
        <c:ser>
          <c:idx val="1"/>
          <c:order val="1"/>
          <c:tx>
            <c:strRef>
              <c:f>'Oletko käynyt kiltahuoneel (20A'!$B$25</c:f>
              <c:strCache>
                <c:ptCount val="1"/>
                <c:pt idx="0">
                  <c:v>Kyllä, aikaisemmin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'Oletko käynyt kiltahuoneel (20A'!$B$26</c:f>
              <c:numCache>
                <c:formatCode>0%</c:formatCode>
                <c:ptCount val="1"/>
                <c:pt idx="0">
                  <c:v>0.125</c:v>
                </c:pt>
              </c:numCache>
            </c:numRef>
          </c:val>
          <c:extLst>
            <c:ext xmlns:c16="http://schemas.microsoft.com/office/drawing/2014/chart" uri="{C3380CC4-5D6E-409C-BE32-E72D297353CC}">
              <c16:uniqueId val="{00000001-1A68-43D6-88EF-08E65963AD13}"/>
            </c:ext>
          </c:extLst>
        </c:ser>
        <c:ser>
          <c:idx val="2"/>
          <c:order val="2"/>
          <c:tx>
            <c:strRef>
              <c:f>'Oletko käynyt kiltahuoneel (20A'!$C$25</c:f>
              <c:strCache>
                <c:ptCount val="1"/>
                <c:pt idx="0">
                  <c:v>En</c:v>
                </c:pt>
              </c:strCache>
            </c:strRef>
          </c:tx>
          <c:spPr>
            <a:solidFill>
              <a:schemeClr val="accent1">
                <a:tint val="65000"/>
              </a:schemeClr>
            </a:solidFill>
            <a:ln>
              <a:noFill/>
            </a:ln>
            <a:effectLst/>
          </c:spPr>
          <c:invertIfNegative val="0"/>
          <c:dLbls>
            <c:dLbl>
              <c:idx val="0"/>
              <c:layout>
                <c:manualLayout>
                  <c:x val="-1.1065005308879119E-2"/>
                  <c:y val="-4.6296296296296719E-3"/>
                </c:manualLayout>
              </c:layout>
              <c:tx>
                <c:rich>
                  <a:bodyPr/>
                  <a:lstStyle/>
                  <a:p>
                    <a:fld id="{7568E9DA-3B7A-4B4C-8F54-597E63A74246}" type="VALUE">
                      <a:rPr lang="en-US">
                        <a:solidFill>
                          <a:schemeClr val="tx1"/>
                        </a:solidFill>
                      </a:rPr>
                      <a:pPr/>
                      <a:t>[VALUE]</a:t>
                    </a:fld>
                    <a:endParaRPr lang="fi-FI"/>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1A68-43D6-88EF-08E65963AD13}"/>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'Oletko käynyt kiltahuoneel (20A'!$C$26</c:f>
              <c:numCache>
                <c:formatCode>0%</c:formatCode>
                <c:ptCount val="1"/>
                <c:pt idx="0">
                  <c:v>3.0999999493360519E-2</c:v>
                </c:pt>
              </c:numCache>
            </c:numRef>
          </c:val>
          <c:extLst>
            <c:ext xmlns:c16="http://schemas.microsoft.com/office/drawing/2014/chart" uri="{C3380CC4-5D6E-409C-BE32-E72D297353CC}">
              <c16:uniqueId val="{00000002-1A68-43D6-88EF-08E65963AD13}"/>
            </c:ext>
          </c:extLst>
        </c:ser>
        <c:dLbls>
          <c:dLblPos val="ctr"/>
          <c:showLegendKey val="0"/>
          <c:showVal val="1"/>
          <c:showCatName val="0"/>
          <c:showSerName val="0"/>
          <c:showPercent val="0"/>
          <c:showBubbleSize val="0"/>
        </c:dLbls>
        <c:gapWidth val="150"/>
        <c:overlap val="100"/>
        <c:axId val="1304713279"/>
        <c:axId val="1304702463"/>
      </c:barChart>
      <c:catAx>
        <c:axId val="1304713279"/>
        <c:scaling>
          <c:orientation val="minMax"/>
        </c:scaling>
        <c:delete val="1"/>
        <c:axPos val="b"/>
        <c:numFmt formatCode="General" sourceLinked="1"/>
        <c:majorTickMark val="none"/>
        <c:minorTickMark val="none"/>
        <c:tickLblPos val="nextTo"/>
        <c:crossAx val="1304702463"/>
        <c:crosses val="autoZero"/>
        <c:auto val="1"/>
        <c:lblAlgn val="ctr"/>
        <c:lblOffset val="100"/>
        <c:noMultiLvlLbl val="0"/>
      </c:catAx>
      <c:valAx>
        <c:axId val="1304702463"/>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13047132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b="1">
                <a:latin typeface="Cambria" panose="02040503050406030204" pitchFamily="18" charset="0"/>
                <a:ea typeface="Cambria" panose="02040503050406030204" pitchFamily="18" charset="0"/>
              </a:rPr>
              <a:t>Kokemuksia </a:t>
            </a:r>
            <a:r>
              <a:rPr lang="en-US" sz="1600" b="1" err="1">
                <a:latin typeface="Cambria" panose="02040503050406030204" pitchFamily="18" charset="0"/>
                <a:ea typeface="Cambria" panose="02040503050406030204" pitchFamily="18" charset="0"/>
              </a:rPr>
              <a:t>kiltahuoneesta</a:t>
            </a:r>
            <a:r>
              <a:rPr lang="en-US" sz="1600" b="1">
                <a:latin typeface="Cambria" panose="02040503050406030204" pitchFamily="18" charset="0"/>
                <a:ea typeface="Cambria" panose="02040503050406030204" pitchFamily="18" charset="0"/>
              </a:rPr>
              <a:t> (</a:t>
            </a:r>
            <a:r>
              <a:rPr lang="en-US" sz="1600" b="1" err="1">
                <a:latin typeface="Cambria" panose="02040503050406030204" pitchFamily="18" charset="0"/>
                <a:ea typeface="Cambria" panose="02040503050406030204" pitchFamily="18" charset="0"/>
              </a:rPr>
              <a:t>keskiarvot</a:t>
            </a:r>
            <a:r>
              <a:rPr lang="en-US" sz="1600" b="1">
                <a:latin typeface="Cambria" panose="02040503050406030204" pitchFamily="18" charset="0"/>
                <a:ea typeface="Cambria" panose="02040503050406030204" pitchFamily="18" charset="0"/>
              </a:rPr>
              <a:t>)</a:t>
            </a:r>
            <a:br>
              <a:rPr lang="en-US" sz="1600" b="1">
                <a:latin typeface="Cambria" panose="02040503050406030204" pitchFamily="18" charset="0"/>
                <a:ea typeface="Cambria" panose="02040503050406030204" pitchFamily="18" charset="0"/>
              </a:rPr>
            </a:br>
            <a:r>
              <a:rPr lang="en-US" sz="1600" b="1">
                <a:latin typeface="Cambria" panose="02040503050406030204" pitchFamily="18" charset="0"/>
                <a:ea typeface="Cambria" panose="02040503050406030204" pitchFamily="18" charset="0"/>
              </a:rPr>
              <a:t>Koen,</a:t>
            </a:r>
            <a:r>
              <a:rPr lang="en-US" sz="1600" b="1" baseline="0">
                <a:latin typeface="Cambria" panose="02040503050406030204" pitchFamily="18" charset="0"/>
                <a:ea typeface="Cambria" panose="02040503050406030204" pitchFamily="18" charset="0"/>
              </a:rPr>
              <a:t> </a:t>
            </a:r>
            <a:r>
              <a:rPr lang="en-US" sz="1600" b="1" baseline="0" err="1">
                <a:latin typeface="Cambria" panose="02040503050406030204" pitchFamily="18" charset="0"/>
                <a:ea typeface="Cambria" panose="02040503050406030204" pitchFamily="18" charset="0"/>
              </a:rPr>
              <a:t>että</a:t>
            </a:r>
            <a:r>
              <a:rPr lang="en-US" sz="1600" b="1" baseline="0">
                <a:latin typeface="Cambria" panose="02040503050406030204" pitchFamily="18" charset="0"/>
                <a:ea typeface="Cambria" panose="02040503050406030204" pitchFamily="18" charset="0"/>
              </a:rPr>
              <a:t>…</a:t>
            </a:r>
            <a:endParaRPr lang="en-US" sz="1600" b="1">
              <a:latin typeface="Cambria" panose="02040503050406030204" pitchFamily="18" charset="0"/>
              <a:ea typeface="Cambria" panose="020405030504060302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i-FI"/>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'[MK hyvinvointikysely 2021_Perusraportti.xlsx]Koen. että. (21)A'!$A$19:$A$23</c:f>
              <c:strCache>
                <c:ptCount val="5"/>
                <c:pt idx="0">
                  <c:v>olen tervetullut kiltahuoneelle.</c:v>
                </c:pt>
                <c:pt idx="1">
                  <c:v>kiltahuone on soveltuva paikka opiskeluun.</c:v>
                </c:pt>
                <c:pt idx="2">
                  <c:v>kiltahuone on soveltuva paikka ajanviettoon ja kiltalaisten näkemiseen.</c:v>
                </c:pt>
                <c:pt idx="3">
                  <c:v>kiltahuoneella on riittävästi tekemistä.</c:v>
                </c:pt>
                <c:pt idx="4">
                  <c:v>kiltahuoneella vierailuun on matala kynnys.</c:v>
                </c:pt>
              </c:strCache>
            </c:strRef>
          </c:cat>
          <c:val>
            <c:numRef>
              <c:f>'[MK hyvinvointikysely 2021_Perusraportti.xlsx]Koen. että. (21)A'!$J$19:$J$23</c:f>
              <c:numCache>
                <c:formatCode>0.00</c:formatCode>
                <c:ptCount val="5"/>
                <c:pt idx="0">
                  <c:v>4.1100000739097595</c:v>
                </c:pt>
                <c:pt idx="1">
                  <c:v>2.4060000656172633</c:v>
                </c:pt>
                <c:pt idx="2">
                  <c:v>4.2480002455413342</c:v>
                </c:pt>
                <c:pt idx="3">
                  <c:v>3.3300000131130219</c:v>
                </c:pt>
                <c:pt idx="4">
                  <c:v>3.7959998175501823</c:v>
                </c:pt>
              </c:numCache>
            </c:numRef>
          </c:val>
          <c:extLst>
            <c:ext xmlns:c16="http://schemas.microsoft.com/office/drawing/2014/chart" uri="{C3380CC4-5D6E-409C-BE32-E72D297353CC}">
              <c16:uniqueId val="{00000000-2319-48E7-87A5-54686F65138E}"/>
            </c:ext>
          </c:extLst>
        </c:ser>
        <c:dLbls>
          <c:dLblPos val="outEnd"/>
          <c:showLegendKey val="0"/>
          <c:showVal val="1"/>
          <c:showCatName val="0"/>
          <c:showSerName val="0"/>
          <c:showPercent val="0"/>
          <c:showBubbleSize val="0"/>
        </c:dLbls>
        <c:gapWidth val="182"/>
        <c:axId val="1214282824"/>
        <c:axId val="1763941864"/>
      </c:barChart>
      <c:catAx>
        <c:axId val="12142828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fi-FI"/>
          </a:p>
        </c:txPr>
        <c:crossAx val="1763941864"/>
        <c:crosses val="autoZero"/>
        <c:auto val="1"/>
        <c:lblAlgn val="ctr"/>
        <c:lblOffset val="100"/>
        <c:noMultiLvlLbl val="0"/>
      </c:catAx>
      <c:valAx>
        <c:axId val="1763941864"/>
        <c:scaling>
          <c:orientation val="minMax"/>
          <c:max val="5"/>
          <c:min val="1"/>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12142828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i-FI" sz="1400" b="1" i="0" baseline="0">
                <a:effectLst/>
                <a:latin typeface="Cambria" panose="02040503050406030204" pitchFamily="18" charset="0"/>
                <a:ea typeface="Cambria" panose="02040503050406030204" pitchFamily="18" charset="0"/>
              </a:rPr>
              <a:t>Oletko käynyt </a:t>
            </a:r>
            <a:r>
              <a:rPr lang="fi-FI" sz="1400" b="1" i="0" baseline="0" err="1">
                <a:effectLst/>
                <a:latin typeface="Cambria" panose="02040503050406030204" pitchFamily="18" charset="0"/>
                <a:ea typeface="Cambria" panose="02040503050406030204" pitchFamily="18" charset="0"/>
              </a:rPr>
              <a:t>kiltahuonella</a:t>
            </a:r>
            <a:r>
              <a:rPr lang="fi-FI" sz="1400" b="1" i="0" baseline="0">
                <a:effectLst/>
                <a:latin typeface="Cambria" panose="02040503050406030204" pitchFamily="18" charset="0"/>
                <a:ea typeface="Cambria" panose="02040503050406030204" pitchFamily="18" charset="0"/>
              </a:rPr>
              <a:t>?</a:t>
            </a:r>
            <a:endParaRPr lang="fi-FI" sz="1100">
              <a:effectLst/>
              <a:latin typeface="Cambria" panose="02040503050406030204" pitchFamily="18" charset="0"/>
              <a:ea typeface="Cambria" panose="020405030504060302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i-FI"/>
        </a:p>
      </c:txPr>
    </c:title>
    <c:autoTitleDeleted val="0"/>
    <c:plotArea>
      <c:layout/>
      <c:barChart>
        <c:barDir val="col"/>
        <c:grouping val="percentStacked"/>
        <c:varyColors val="0"/>
        <c:ser>
          <c:idx val="0"/>
          <c:order val="0"/>
          <c:tx>
            <c:strRef>
              <c:f>'Oletko käynyt kiltahuoneel (20A'!$A$25</c:f>
              <c:strCache>
                <c:ptCount val="1"/>
                <c:pt idx="0">
                  <c:v>Kyllä, viimeisen 12 kuukauden aikana</c:v>
                </c:pt>
              </c:strCache>
            </c:strRef>
          </c:tx>
          <c:spPr>
            <a:solidFill>
              <a:schemeClr val="accent1">
                <a:shade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'Oletko käynyt kiltahuoneel (20A'!$A$26</c:f>
              <c:numCache>
                <c:formatCode>0%</c:formatCode>
                <c:ptCount val="1"/>
                <c:pt idx="0">
                  <c:v>0.84400004148483276</c:v>
                </c:pt>
              </c:numCache>
            </c:numRef>
          </c:val>
          <c:extLst>
            <c:ext xmlns:c16="http://schemas.microsoft.com/office/drawing/2014/chart" uri="{C3380CC4-5D6E-409C-BE32-E72D297353CC}">
              <c16:uniqueId val="{00000000-1A68-43D6-88EF-08E65963AD13}"/>
            </c:ext>
          </c:extLst>
        </c:ser>
        <c:ser>
          <c:idx val="1"/>
          <c:order val="1"/>
          <c:tx>
            <c:strRef>
              <c:f>'Oletko käynyt kiltahuoneel (20A'!$B$25</c:f>
              <c:strCache>
                <c:ptCount val="1"/>
                <c:pt idx="0">
                  <c:v>Kyllä, aikaisemmin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'Oletko käynyt kiltahuoneel (20A'!$B$26</c:f>
              <c:numCache>
                <c:formatCode>0%</c:formatCode>
                <c:ptCount val="1"/>
                <c:pt idx="0">
                  <c:v>0.125</c:v>
                </c:pt>
              </c:numCache>
            </c:numRef>
          </c:val>
          <c:extLst>
            <c:ext xmlns:c16="http://schemas.microsoft.com/office/drawing/2014/chart" uri="{C3380CC4-5D6E-409C-BE32-E72D297353CC}">
              <c16:uniqueId val="{00000001-1A68-43D6-88EF-08E65963AD13}"/>
            </c:ext>
          </c:extLst>
        </c:ser>
        <c:ser>
          <c:idx val="2"/>
          <c:order val="2"/>
          <c:tx>
            <c:strRef>
              <c:f>'Oletko käynyt kiltahuoneel (20A'!$C$25</c:f>
              <c:strCache>
                <c:ptCount val="1"/>
                <c:pt idx="0">
                  <c:v>En</c:v>
                </c:pt>
              </c:strCache>
            </c:strRef>
          </c:tx>
          <c:spPr>
            <a:solidFill>
              <a:schemeClr val="accent1">
                <a:tint val="65000"/>
              </a:schemeClr>
            </a:solidFill>
            <a:ln>
              <a:noFill/>
            </a:ln>
            <a:effectLst/>
          </c:spPr>
          <c:invertIfNegative val="0"/>
          <c:dLbls>
            <c:dLbl>
              <c:idx val="0"/>
              <c:layout>
                <c:manualLayout>
                  <c:x val="-1.1065005308879119E-2"/>
                  <c:y val="-4.6296296296296719E-3"/>
                </c:manualLayout>
              </c:layout>
              <c:tx>
                <c:rich>
                  <a:bodyPr/>
                  <a:lstStyle/>
                  <a:p>
                    <a:fld id="{7568E9DA-3B7A-4B4C-8F54-597E63A74246}" type="VALUE">
                      <a:rPr lang="en-US">
                        <a:solidFill>
                          <a:schemeClr val="tx1"/>
                        </a:solidFill>
                      </a:rPr>
                      <a:pPr/>
                      <a:t>[VALUE]</a:t>
                    </a:fld>
                    <a:endParaRPr lang="fi-FI"/>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1A68-43D6-88EF-08E65963AD13}"/>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fi-FI"/>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'Oletko käynyt kiltahuoneel (20A'!$C$26</c:f>
              <c:numCache>
                <c:formatCode>0%</c:formatCode>
                <c:ptCount val="1"/>
                <c:pt idx="0">
                  <c:v>3.0999999493360519E-2</c:v>
                </c:pt>
              </c:numCache>
            </c:numRef>
          </c:val>
          <c:extLst>
            <c:ext xmlns:c16="http://schemas.microsoft.com/office/drawing/2014/chart" uri="{C3380CC4-5D6E-409C-BE32-E72D297353CC}">
              <c16:uniqueId val="{00000002-1A68-43D6-88EF-08E65963AD13}"/>
            </c:ext>
          </c:extLst>
        </c:ser>
        <c:dLbls>
          <c:dLblPos val="ctr"/>
          <c:showLegendKey val="0"/>
          <c:showVal val="1"/>
          <c:showCatName val="0"/>
          <c:showSerName val="0"/>
          <c:showPercent val="0"/>
          <c:showBubbleSize val="0"/>
        </c:dLbls>
        <c:gapWidth val="150"/>
        <c:overlap val="100"/>
        <c:axId val="1304713279"/>
        <c:axId val="1304702463"/>
      </c:barChart>
      <c:catAx>
        <c:axId val="1304713279"/>
        <c:scaling>
          <c:orientation val="minMax"/>
        </c:scaling>
        <c:delete val="1"/>
        <c:axPos val="b"/>
        <c:numFmt formatCode="General" sourceLinked="1"/>
        <c:majorTickMark val="none"/>
        <c:minorTickMark val="none"/>
        <c:tickLblPos val="nextTo"/>
        <c:crossAx val="1304702463"/>
        <c:crosses val="autoZero"/>
        <c:auto val="1"/>
        <c:lblAlgn val="ctr"/>
        <c:lblOffset val="100"/>
        <c:noMultiLvlLbl val="0"/>
      </c:catAx>
      <c:valAx>
        <c:axId val="1304702463"/>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13047132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400" b="0" i="0" u="none" strike="noStrike" kern="1200" spc="0" baseline="0">
                <a:solidFill>
                  <a:schemeClr val="tx2">
                    <a:lumMod val="75000"/>
                  </a:schemeClr>
                </a:solidFill>
                <a:latin typeface="Cambria" panose="02040503050406030204" pitchFamily="18" charset="0"/>
                <a:ea typeface="Cambria" panose="02040503050406030204" pitchFamily="18" charset="0"/>
                <a:cs typeface="+mn-cs"/>
              </a:defRPr>
            </a:pPr>
            <a:r>
              <a:rPr lang="fi-FI" b="1">
                <a:solidFill>
                  <a:schemeClr val="tx2">
                    <a:lumMod val="75000"/>
                  </a:schemeClr>
                </a:solidFill>
              </a:rPr>
              <a:t>Kiltakaverit</a:t>
            </a:r>
            <a:r>
              <a:rPr lang="fi-FI" b="1"/>
              <a:t> vuosikursseittain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title>
    <c:autoTitleDeleted val="0"/>
    <c:plotArea>
      <c:layout>
        <c:manualLayout>
          <c:layoutTarget val="inner"/>
          <c:xMode val="edge"/>
          <c:yMode val="edge"/>
          <c:x val="7.6943549025543831E-2"/>
          <c:y val="0.11767784782345944"/>
          <c:w val="0.92305645097445621"/>
          <c:h val="0.64640004071272716"/>
        </c:manualLayout>
      </c:layout>
      <c:barChart>
        <c:barDir val="col"/>
        <c:grouping val="clustered"/>
        <c:varyColors val="0"/>
        <c:ser>
          <c:idx val="0"/>
          <c:order val="0"/>
          <c:tx>
            <c:strRef>
              <c:f>'Oletko saanut killasta kave (2)'!$A$35</c:f>
              <c:strCache>
                <c:ptCount val="1"/>
                <c:pt idx="0">
                  <c:v>Kyllä, mielestäni riittävästi</c:v>
                </c:pt>
              </c:strCache>
            </c:strRef>
          </c:tx>
          <c:spPr>
            <a:solidFill>
              <a:schemeClr val="accent5">
                <a:shade val="58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'Oletko saanut killasta kave (2)'!$B$34:$F$34</c:f>
              <c:strCache>
                <c:ptCount val="5"/>
                <c:pt idx="0">
                  <c:v>1. vk</c:v>
                </c:pt>
                <c:pt idx="1">
                  <c:v>2. vk</c:v>
                </c:pt>
                <c:pt idx="2">
                  <c:v>3. vk</c:v>
                </c:pt>
                <c:pt idx="3">
                  <c:v>4. vk</c:v>
                </c:pt>
                <c:pt idx="4">
                  <c:v>5. vk tai ylempi / En halua kertoa</c:v>
                </c:pt>
              </c:strCache>
            </c:strRef>
          </c:cat>
          <c:val>
            <c:numRef>
              <c:f>'Oletko saanut killasta kave (2)'!$B$35:$F$35</c:f>
              <c:numCache>
                <c:formatCode>0%</c:formatCode>
                <c:ptCount val="5"/>
                <c:pt idx="0">
                  <c:v>0.69999998807907104</c:v>
                </c:pt>
                <c:pt idx="1">
                  <c:v>0.69199997186660767</c:v>
                </c:pt>
                <c:pt idx="2">
                  <c:v>0.72699999809265137</c:v>
                </c:pt>
                <c:pt idx="3">
                  <c:v>0.875</c:v>
                </c:pt>
                <c:pt idx="4">
                  <c:v>0.66666666666666663</c:v>
                </c:pt>
              </c:numCache>
            </c:numRef>
          </c:val>
          <c:extLst>
            <c:ext xmlns:c16="http://schemas.microsoft.com/office/drawing/2014/chart" uri="{C3380CC4-5D6E-409C-BE32-E72D297353CC}">
              <c16:uniqueId val="{00000000-F308-49C6-97CA-E6E0BD692865}"/>
            </c:ext>
          </c:extLst>
        </c:ser>
        <c:ser>
          <c:idx val="1"/>
          <c:order val="1"/>
          <c:tx>
            <c:strRef>
              <c:f>'Oletko saanut killasta kave (2)'!$A$36</c:f>
              <c:strCache>
                <c:ptCount val="1"/>
                <c:pt idx="0">
                  <c:v>Joitakin kavereita, mutta en mielestäni riittävästi</c:v>
                </c:pt>
              </c:strCache>
            </c:strRef>
          </c:tx>
          <c:spPr>
            <a:solidFill>
              <a:schemeClr val="accent5">
                <a:shade val="86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'Oletko saanut killasta kave (2)'!$B$34:$F$34</c:f>
              <c:strCache>
                <c:ptCount val="5"/>
                <c:pt idx="0">
                  <c:v>1. vk</c:v>
                </c:pt>
                <c:pt idx="1">
                  <c:v>2. vk</c:v>
                </c:pt>
                <c:pt idx="2">
                  <c:v>3. vk</c:v>
                </c:pt>
                <c:pt idx="3">
                  <c:v>4. vk</c:v>
                </c:pt>
                <c:pt idx="4">
                  <c:v>5. vk tai ylempi / En halua kertoa</c:v>
                </c:pt>
              </c:strCache>
            </c:strRef>
          </c:cat>
          <c:val>
            <c:numRef>
              <c:f>'Oletko saanut killasta kave (2)'!$B$36:$F$36</c:f>
              <c:numCache>
                <c:formatCode>0%</c:formatCode>
                <c:ptCount val="5"/>
                <c:pt idx="0">
                  <c:v>0.25</c:v>
                </c:pt>
                <c:pt idx="1">
                  <c:v>7.6999999582767487E-2</c:v>
                </c:pt>
                <c:pt idx="2">
                  <c:v>0.27300000190734863</c:v>
                </c:pt>
                <c:pt idx="3">
                  <c:v>0.125</c:v>
                </c:pt>
                <c:pt idx="4">
                  <c:v>0.25</c:v>
                </c:pt>
              </c:numCache>
            </c:numRef>
          </c:val>
          <c:extLst>
            <c:ext xmlns:c16="http://schemas.microsoft.com/office/drawing/2014/chart" uri="{C3380CC4-5D6E-409C-BE32-E72D297353CC}">
              <c16:uniqueId val="{00000003-F308-49C6-97CA-E6E0BD692865}"/>
            </c:ext>
          </c:extLst>
        </c:ser>
        <c:ser>
          <c:idx val="2"/>
          <c:order val="2"/>
          <c:tx>
            <c:strRef>
              <c:f>'Oletko saanut killasta kave (2)'!$A$37</c:f>
              <c:strCache>
                <c:ptCount val="1"/>
                <c:pt idx="0">
                  <c:v>En ole saanut kavereita</c:v>
                </c:pt>
              </c:strCache>
            </c:strRef>
          </c:tx>
          <c:spPr>
            <a:solidFill>
              <a:schemeClr val="accent5">
                <a:tint val="86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'Oletko saanut killasta kave (2)'!$B$34:$F$34</c:f>
              <c:strCache>
                <c:ptCount val="5"/>
                <c:pt idx="0">
                  <c:v>1. vk</c:v>
                </c:pt>
                <c:pt idx="1">
                  <c:v>2. vk</c:v>
                </c:pt>
                <c:pt idx="2">
                  <c:v>3. vk</c:v>
                </c:pt>
                <c:pt idx="3">
                  <c:v>4. vk</c:v>
                </c:pt>
                <c:pt idx="4">
                  <c:v>5. vk tai ylempi / En halua kertoa</c:v>
                </c:pt>
              </c:strCache>
            </c:strRef>
          </c:cat>
          <c:val>
            <c:numRef>
              <c:f>'Oletko saanut killasta kave (2)'!$B$37:$F$37</c:f>
              <c:numCache>
                <c:formatCode>0%</c:formatCode>
                <c:ptCount val="5"/>
                <c:pt idx="0">
                  <c:v>5.000000074505806E-2</c:v>
                </c:pt>
                <c:pt idx="1">
                  <c:v>0.15399999916553497</c:v>
                </c:pt>
                <c:pt idx="2">
                  <c:v>0</c:v>
                </c:pt>
                <c:pt idx="3">
                  <c:v>0</c:v>
                </c:pt>
                <c:pt idx="4">
                  <c:v>8.3333333333333329E-2</c:v>
                </c:pt>
              </c:numCache>
            </c:numRef>
          </c:val>
          <c:extLst>
            <c:ext xmlns:c16="http://schemas.microsoft.com/office/drawing/2014/chart" uri="{C3380CC4-5D6E-409C-BE32-E72D297353CC}">
              <c16:uniqueId val="{00000006-F308-49C6-97CA-E6E0BD692865}"/>
            </c:ext>
          </c:extLst>
        </c:ser>
        <c:ser>
          <c:idx val="3"/>
          <c:order val="3"/>
          <c:tx>
            <c:strRef>
              <c:f>'Oletko saanut killasta kave (2)'!$A$38</c:f>
              <c:strCache>
                <c:ptCount val="1"/>
                <c:pt idx="0">
                  <c:v>En halua vastata / En osaa sanoa</c:v>
                </c:pt>
              </c:strCache>
            </c:strRef>
          </c:tx>
          <c:spPr>
            <a:solidFill>
              <a:schemeClr val="accent5">
                <a:tint val="58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'Oletko saanut killasta kave (2)'!$B$34:$F$34</c:f>
              <c:strCache>
                <c:ptCount val="5"/>
                <c:pt idx="0">
                  <c:v>1. vk</c:v>
                </c:pt>
                <c:pt idx="1">
                  <c:v>2. vk</c:v>
                </c:pt>
                <c:pt idx="2">
                  <c:v>3. vk</c:v>
                </c:pt>
                <c:pt idx="3">
                  <c:v>4. vk</c:v>
                </c:pt>
                <c:pt idx="4">
                  <c:v>5. vk tai ylempi / En halua kertoa</c:v>
                </c:pt>
              </c:strCache>
            </c:strRef>
          </c:cat>
          <c:val>
            <c:numRef>
              <c:f>'Oletko saanut killasta kave (2)'!$B$38:$F$38</c:f>
              <c:numCache>
                <c:formatCode>0%</c:formatCode>
                <c:ptCount val="5"/>
                <c:pt idx="0">
                  <c:v>0</c:v>
                </c:pt>
                <c:pt idx="1">
                  <c:v>7.6999999582767487E-2</c:v>
                </c:pt>
                <c:pt idx="2">
                  <c:v>0</c:v>
                </c:pt>
                <c:pt idx="3">
                  <c:v>0</c:v>
                </c:pt>
                <c:pt idx="4">
                  <c:v>0</c:v>
                </c:pt>
              </c:numCache>
            </c:numRef>
          </c:val>
          <c:extLst>
            <c:ext xmlns:c16="http://schemas.microsoft.com/office/drawing/2014/chart" uri="{C3380CC4-5D6E-409C-BE32-E72D297353CC}">
              <c16:uniqueId val="{00000007-F308-49C6-97CA-E6E0BD692865}"/>
            </c:ext>
          </c:extLst>
        </c:ser>
        <c:dLbls>
          <c:dLblPos val="outEnd"/>
          <c:showLegendKey val="0"/>
          <c:showVal val="1"/>
          <c:showCatName val="0"/>
          <c:showSerName val="0"/>
          <c:showPercent val="0"/>
          <c:showBubbleSize val="0"/>
        </c:dLbls>
        <c:gapWidth val="219"/>
        <c:overlap val="-27"/>
        <c:axId val="804381551"/>
        <c:axId val="804380303"/>
      </c:barChart>
      <c:catAx>
        <c:axId val="8043815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crossAx val="804380303"/>
        <c:crosses val="autoZero"/>
        <c:auto val="1"/>
        <c:lblAlgn val="ctr"/>
        <c:lblOffset val="100"/>
        <c:noMultiLvlLbl val="0"/>
      </c:catAx>
      <c:valAx>
        <c:axId val="804380303"/>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crossAx val="804381551"/>
        <c:crosses val="autoZero"/>
        <c:crossBetween val="between"/>
      </c:valAx>
      <c:spPr>
        <a:noFill/>
        <a:ln>
          <a:noFill/>
        </a:ln>
        <a:effectLst/>
      </c:spPr>
    </c:plotArea>
    <c:legend>
      <c:legendPos val="b"/>
      <c:layout>
        <c:manualLayout>
          <c:xMode val="edge"/>
          <c:yMode val="edge"/>
          <c:x val="0"/>
          <c:y val="0.87722441434211673"/>
          <c:w val="0.98250473060033783"/>
          <c:h val="0.10475297792845498"/>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2">
              <a:lumMod val="75000"/>
            </a:schemeClr>
          </a:solidFill>
          <a:latin typeface="Cambria" panose="02040503050406030204" pitchFamily="18" charset="0"/>
          <a:ea typeface="Cambria" panose="02040503050406030204" pitchFamily="18" charset="0"/>
        </a:defRPr>
      </a:pPr>
      <a:endParaRPr lang="fi-FI"/>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fi-FI" sz="1800">
                <a:latin typeface="Cambria" panose="02040503050406030204" pitchFamily="18" charset="0"/>
                <a:ea typeface="Cambria" panose="02040503050406030204" pitchFamily="18" charset="0"/>
              </a:rPr>
              <a:t>Arvioi tunteitasi yhteenkuuluvuuteen ja ulkopuolisuuteen killassa</a:t>
            </a:r>
          </a:p>
        </c:rich>
      </c:tx>
      <c:layout>
        <c:manualLayout>
          <c:xMode val="edge"/>
          <c:yMode val="edge"/>
          <c:x val="0.21803693881827571"/>
          <c:y val="3.066037166461676E-2"/>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fi-FI"/>
        </a:p>
      </c:txPr>
    </c:title>
    <c:autoTitleDeleted val="0"/>
    <c:plotArea>
      <c:layout>
        <c:manualLayout>
          <c:layoutTarget val="inner"/>
          <c:xMode val="edge"/>
          <c:yMode val="edge"/>
          <c:x val="3.5871251162462779E-2"/>
          <c:y val="1.9061614347493993E-2"/>
          <c:w val="0.93984834027444164"/>
          <c:h val="0.74711595934580111"/>
        </c:manualLayout>
      </c:layout>
      <c:barChart>
        <c:barDir val="col"/>
        <c:grouping val="clustered"/>
        <c:varyColors val="0"/>
        <c:ser>
          <c:idx val="0"/>
          <c:order val="0"/>
          <c:tx>
            <c:strRef>
              <c:f>'Arvioi tunteitasi liittyen (4)S'!$A$19</c:f>
              <c:strCache>
                <c:ptCount val="1"/>
                <c:pt idx="0">
                  <c:v>Olen kokenut yksinäisyyttä viimeisen 12 kk aikana.</c:v>
                </c:pt>
              </c:strCache>
            </c:strRef>
          </c:tx>
          <c:spPr>
            <a:gradFill rotWithShape="1">
              <a:gsLst>
                <a:gs pos="0">
                  <a:schemeClr val="accent5">
                    <a:shade val="65000"/>
                    <a:satMod val="103000"/>
                    <a:lumMod val="102000"/>
                    <a:tint val="94000"/>
                  </a:schemeClr>
                </a:gs>
                <a:gs pos="50000">
                  <a:schemeClr val="accent5">
                    <a:shade val="65000"/>
                    <a:satMod val="110000"/>
                    <a:lumMod val="100000"/>
                    <a:shade val="100000"/>
                  </a:schemeClr>
                </a:gs>
                <a:gs pos="100000">
                  <a:schemeClr val="accent5">
                    <a:shade val="65000"/>
                    <a:lumMod val="99000"/>
                    <a:satMod val="120000"/>
                    <a:shade val="78000"/>
                  </a:schemeClr>
                </a:gs>
              </a:gsLst>
              <a:lin ang="5400000" scaled="0"/>
            </a:gradFill>
            <a:ln w="38100">
              <a:solidFill>
                <a:schemeClr val="accent5">
                  <a:lumMod val="75000"/>
                </a:schemeClr>
              </a:solidFill>
              <a:prstDash val="sysDot"/>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2"/>
                    </a:solidFill>
                    <a:latin typeface="Cambria" panose="02040503050406030204" pitchFamily="18" charset="0"/>
                    <a:ea typeface="Cambria" panose="02040503050406030204" pitchFamily="18" charset="0"/>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'Arvioi tunteitasi liittyen (4)S'!$B$18:$G$18</c:f>
              <c:strCache>
                <c:ptCount val="6"/>
                <c:pt idx="0">
                  <c:v>1</c:v>
                </c:pt>
                <c:pt idx="1">
                  <c:v>2</c:v>
                </c:pt>
                <c:pt idx="2">
                  <c:v>3</c:v>
                </c:pt>
                <c:pt idx="3">
                  <c:v>4</c:v>
                </c:pt>
                <c:pt idx="4">
                  <c:v>5</c:v>
                </c:pt>
                <c:pt idx="5">
                  <c:v>EOS</c:v>
                </c:pt>
              </c:strCache>
            </c:strRef>
          </c:cat>
          <c:val>
            <c:numRef>
              <c:f>'Arvioi tunteitasi liittyen (4)S'!$B$19:$G$19</c:f>
              <c:numCache>
                <c:formatCode>#.#%</c:formatCode>
                <c:ptCount val="6"/>
                <c:pt idx="0" formatCode="0%">
                  <c:v>0.25</c:v>
                </c:pt>
                <c:pt idx="1">
                  <c:v>0.32799997925758362</c:v>
                </c:pt>
                <c:pt idx="2">
                  <c:v>0.15600000321865082</c:v>
                </c:pt>
                <c:pt idx="3">
                  <c:v>0.18700000643730164</c:v>
                </c:pt>
                <c:pt idx="4">
                  <c:v>6.3000001013278961E-2</c:v>
                </c:pt>
                <c:pt idx="5">
                  <c:v>1.6000000759959221E-2</c:v>
                </c:pt>
              </c:numCache>
            </c:numRef>
          </c:val>
          <c:extLst>
            <c:ext xmlns:c16="http://schemas.microsoft.com/office/drawing/2014/chart" uri="{C3380CC4-5D6E-409C-BE32-E72D297353CC}">
              <c16:uniqueId val="{00000001-23E5-4D01-AE28-FBDE61E89B66}"/>
            </c:ext>
          </c:extLst>
        </c:ser>
        <c:ser>
          <c:idx val="1"/>
          <c:order val="1"/>
          <c:tx>
            <c:strRef>
              <c:f>'Arvioi tunteitasi liittyen (4)S'!$A$20</c:f>
              <c:strCache>
                <c:ptCount val="1"/>
                <c:pt idx="0">
                  <c:v>Olen kokenut jääneeni killassa jonkin kaveriporukan ulkopuolelle tahtomattani.</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Cambria" panose="02040503050406030204" pitchFamily="18" charset="0"/>
                    <a:ea typeface="Cambria" panose="02040503050406030204" pitchFamily="18" charset="0"/>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'Arvioi tunteitasi liittyen (4)S'!$B$18:$G$18</c:f>
              <c:strCache>
                <c:ptCount val="6"/>
                <c:pt idx="0">
                  <c:v>1</c:v>
                </c:pt>
                <c:pt idx="1">
                  <c:v>2</c:v>
                </c:pt>
                <c:pt idx="2">
                  <c:v>3</c:v>
                </c:pt>
                <c:pt idx="3">
                  <c:v>4</c:v>
                </c:pt>
                <c:pt idx="4">
                  <c:v>5</c:v>
                </c:pt>
                <c:pt idx="5">
                  <c:v>EOS</c:v>
                </c:pt>
              </c:strCache>
            </c:strRef>
          </c:cat>
          <c:val>
            <c:numRef>
              <c:f>'Arvioi tunteitasi liittyen (4)S'!$B$20:$G$20</c:f>
              <c:numCache>
                <c:formatCode>#.#%</c:formatCode>
                <c:ptCount val="6"/>
                <c:pt idx="0" formatCode="0%">
                  <c:v>0.5</c:v>
                </c:pt>
                <c:pt idx="1">
                  <c:v>0.23399999737739563</c:v>
                </c:pt>
                <c:pt idx="2">
                  <c:v>0.125</c:v>
                </c:pt>
                <c:pt idx="3">
                  <c:v>0.10899999737739563</c:v>
                </c:pt>
                <c:pt idx="4">
                  <c:v>1.6000000759959221E-2</c:v>
                </c:pt>
                <c:pt idx="5">
                  <c:v>1.6000000759959221E-2</c:v>
                </c:pt>
              </c:numCache>
            </c:numRef>
          </c:val>
          <c:extLst>
            <c:ext xmlns:c16="http://schemas.microsoft.com/office/drawing/2014/chart" uri="{C3380CC4-5D6E-409C-BE32-E72D297353CC}">
              <c16:uniqueId val="{00000002-23E5-4D01-AE28-FBDE61E89B66}"/>
            </c:ext>
          </c:extLst>
        </c:ser>
        <c:ser>
          <c:idx val="2"/>
          <c:order val="2"/>
          <c:tx>
            <c:strRef>
              <c:f>'Arvioi tunteitasi liittyen (4)S'!$A$21</c:f>
              <c:strCache>
                <c:ptCount val="1"/>
                <c:pt idx="0">
                  <c:v>Olen kokenut ulkopuolisuutta killan toiminnassa.</c:v>
                </c:pt>
              </c:strCache>
            </c:strRef>
          </c:tx>
          <c:spPr>
            <a:gradFill rotWithShape="1">
              <a:gsLst>
                <a:gs pos="0">
                  <a:schemeClr val="accent5">
                    <a:tint val="65000"/>
                    <a:satMod val="103000"/>
                    <a:lumMod val="102000"/>
                    <a:tint val="94000"/>
                  </a:schemeClr>
                </a:gs>
                <a:gs pos="50000">
                  <a:schemeClr val="accent5">
                    <a:tint val="65000"/>
                    <a:satMod val="110000"/>
                    <a:lumMod val="100000"/>
                    <a:shade val="100000"/>
                  </a:schemeClr>
                </a:gs>
                <a:gs pos="100000">
                  <a:schemeClr val="accent5">
                    <a:tint val="65000"/>
                    <a:lumMod val="99000"/>
                    <a:satMod val="120000"/>
                    <a:shade val="78000"/>
                  </a:schemeClr>
                </a:gs>
              </a:gsLst>
              <a:lin ang="5400000" scaled="0"/>
            </a:gra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Cambria" panose="02040503050406030204" pitchFamily="18" charset="0"/>
                    <a:ea typeface="Cambria" panose="02040503050406030204" pitchFamily="18" charset="0"/>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'Arvioi tunteitasi liittyen (4)S'!$B$18:$G$18</c:f>
              <c:strCache>
                <c:ptCount val="6"/>
                <c:pt idx="0">
                  <c:v>1</c:v>
                </c:pt>
                <c:pt idx="1">
                  <c:v>2</c:v>
                </c:pt>
                <c:pt idx="2">
                  <c:v>3</c:v>
                </c:pt>
                <c:pt idx="3">
                  <c:v>4</c:v>
                </c:pt>
                <c:pt idx="4">
                  <c:v>5</c:v>
                </c:pt>
                <c:pt idx="5">
                  <c:v>EOS</c:v>
                </c:pt>
              </c:strCache>
            </c:strRef>
          </c:cat>
          <c:val>
            <c:numRef>
              <c:f>'Arvioi tunteitasi liittyen (4)S'!$B$21:$G$21</c:f>
              <c:numCache>
                <c:formatCode>#.#%</c:formatCode>
                <c:ptCount val="6"/>
                <c:pt idx="0">
                  <c:v>0.46900001168251038</c:v>
                </c:pt>
                <c:pt idx="1">
                  <c:v>0.31299999356269836</c:v>
                </c:pt>
                <c:pt idx="2">
                  <c:v>0.10899999737739563</c:v>
                </c:pt>
                <c:pt idx="3">
                  <c:v>7.8000001609325409E-2</c:v>
                </c:pt>
                <c:pt idx="4">
                  <c:v>3.0999999493360519E-2</c:v>
                </c:pt>
                <c:pt idx="5" formatCode="0%">
                  <c:v>0</c:v>
                </c:pt>
              </c:numCache>
            </c:numRef>
          </c:val>
          <c:extLst>
            <c:ext xmlns:c16="http://schemas.microsoft.com/office/drawing/2014/chart" uri="{C3380CC4-5D6E-409C-BE32-E72D297353CC}">
              <c16:uniqueId val="{00000003-23E5-4D01-AE28-FBDE61E89B66}"/>
            </c:ext>
          </c:extLst>
        </c:ser>
        <c:dLbls>
          <c:dLblPos val="outEnd"/>
          <c:showLegendKey val="0"/>
          <c:showVal val="1"/>
          <c:showCatName val="0"/>
          <c:showSerName val="0"/>
          <c:showPercent val="0"/>
          <c:showBubbleSize val="0"/>
        </c:dLbls>
        <c:gapWidth val="100"/>
        <c:overlap val="-24"/>
        <c:axId val="2128121519"/>
        <c:axId val="2128125263"/>
      </c:barChart>
      <c:catAx>
        <c:axId val="2128121519"/>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fi-FI"/>
          </a:p>
        </c:txPr>
        <c:crossAx val="2128125263"/>
        <c:crosses val="autoZero"/>
        <c:auto val="1"/>
        <c:lblAlgn val="ctr"/>
        <c:lblOffset val="100"/>
        <c:noMultiLvlLbl val="0"/>
      </c:catAx>
      <c:valAx>
        <c:axId val="2128125263"/>
        <c:scaling>
          <c:orientation val="minMax"/>
        </c:scaling>
        <c:delete val="0"/>
        <c:axPos val="l"/>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Cambria" panose="02040503050406030204" pitchFamily="18" charset="0"/>
                <a:ea typeface="Cambria" panose="02040503050406030204" pitchFamily="18" charset="0"/>
                <a:cs typeface="+mn-cs"/>
              </a:defRPr>
            </a:pPr>
            <a:endParaRPr lang="fi-FI"/>
          </a:p>
        </c:txPr>
        <c:crossAx val="2128121519"/>
        <c:crosses val="autoZero"/>
        <c:crossBetween val="between"/>
      </c:valAx>
      <c:spPr>
        <a:noFill/>
        <a:ln>
          <a:noFill/>
        </a:ln>
        <a:effectLst/>
      </c:spPr>
    </c:plotArea>
    <c:legend>
      <c:legendPos val="b"/>
      <c:legendEntry>
        <c:idx val="0"/>
        <c:txPr>
          <a:bodyPr rot="0" spcFirstLastPara="1" vertOverflow="ellipsis" vert="horz" wrap="square" anchor="ctr" anchorCtr="1"/>
          <a:lstStyle/>
          <a:p>
            <a:pPr algn="just">
              <a:defRPr sz="1200" b="1" i="0" u="none" strike="noStrike" kern="1200" baseline="0">
                <a:solidFill>
                  <a:schemeClr val="tx2"/>
                </a:solidFill>
                <a:latin typeface="Cambria" panose="02040503050406030204" pitchFamily="18" charset="0"/>
                <a:ea typeface="Cambria" panose="02040503050406030204" pitchFamily="18" charset="0"/>
                <a:cs typeface="+mn-cs"/>
              </a:defRPr>
            </a:pPr>
            <a:endParaRPr lang="fi-FI"/>
          </a:p>
        </c:txPr>
      </c:legendEntry>
      <c:legendEntry>
        <c:idx val="1"/>
        <c:txPr>
          <a:bodyPr rot="0" spcFirstLastPara="1" vertOverflow="ellipsis" vert="horz" wrap="square" anchor="ctr" anchorCtr="1"/>
          <a:lstStyle/>
          <a:p>
            <a:pPr algn="just">
              <a:defRPr sz="1200" b="0" i="0" u="none" strike="noStrike" kern="1200" baseline="0">
                <a:solidFill>
                  <a:schemeClr val="tx2"/>
                </a:solidFill>
                <a:latin typeface="Cambria" panose="02040503050406030204" pitchFamily="18" charset="0"/>
                <a:ea typeface="Cambria" panose="02040503050406030204" pitchFamily="18" charset="0"/>
                <a:cs typeface="+mn-cs"/>
              </a:defRPr>
            </a:pPr>
            <a:endParaRPr lang="fi-FI"/>
          </a:p>
        </c:txPr>
      </c:legendEntry>
      <c:legendEntry>
        <c:idx val="2"/>
        <c:txPr>
          <a:bodyPr rot="0" spcFirstLastPara="1" vertOverflow="ellipsis" vert="horz" wrap="square" anchor="ctr" anchorCtr="1"/>
          <a:lstStyle/>
          <a:p>
            <a:pPr algn="just">
              <a:defRPr sz="1200" b="0" i="0" u="none" strike="noStrike" kern="1200" baseline="0">
                <a:solidFill>
                  <a:schemeClr val="tx2"/>
                </a:solidFill>
                <a:latin typeface="Cambria" panose="02040503050406030204" pitchFamily="18" charset="0"/>
                <a:ea typeface="Cambria" panose="02040503050406030204" pitchFamily="18" charset="0"/>
                <a:cs typeface="+mn-cs"/>
              </a:defRPr>
            </a:pPr>
            <a:endParaRPr lang="fi-FI"/>
          </a:p>
        </c:txPr>
      </c:legendEntry>
      <c:layout>
        <c:manualLayout>
          <c:xMode val="edge"/>
          <c:yMode val="edge"/>
          <c:x val="0"/>
          <c:y val="0.87763336100999834"/>
          <c:w val="1"/>
          <c:h val="0.12236663899000168"/>
        </c:manualLayout>
      </c:layout>
      <c:overlay val="0"/>
      <c:spPr>
        <a:noFill/>
        <a:ln>
          <a:noFill/>
        </a:ln>
        <a:effectLst/>
      </c:spPr>
      <c:txPr>
        <a:bodyPr rot="0" spcFirstLastPara="1" vertOverflow="ellipsis" vert="horz" wrap="square" anchor="ctr" anchorCtr="1"/>
        <a:lstStyle/>
        <a:p>
          <a:pPr algn="just">
            <a:defRPr sz="1200" b="0" i="0" u="none" strike="noStrike" kern="1200" baseline="0">
              <a:solidFill>
                <a:schemeClr val="tx2"/>
              </a:solidFill>
              <a:latin typeface="Cambria" panose="02040503050406030204" pitchFamily="18" charset="0"/>
              <a:ea typeface="Cambria" panose="02040503050406030204" pitchFamily="18" charset="0"/>
              <a:cs typeface="+mn-cs"/>
            </a:defRPr>
          </a:pPr>
          <a:endParaRPr lang="fi-FI"/>
        </a:p>
      </c:txPr>
    </c:legend>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400" b="0" i="0" u="none" strike="noStrike" kern="1200" spc="0" baseline="0">
                <a:solidFill>
                  <a:schemeClr val="tx2">
                    <a:lumMod val="75000"/>
                  </a:schemeClr>
                </a:solidFill>
                <a:latin typeface="Cambria" panose="02040503050406030204" pitchFamily="18" charset="0"/>
                <a:ea typeface="Cambria" panose="02040503050406030204" pitchFamily="18" charset="0"/>
                <a:cs typeface="+mn-cs"/>
              </a:defRPr>
            </a:pPr>
            <a:r>
              <a:rPr lang="fi-FI" sz="1600" b="1"/>
              <a:t>Vuosivertailu - Yksinäisyyden tunteiden kokeminen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title>
    <c:autoTitleDeleted val="0"/>
    <c:plotArea>
      <c:layout>
        <c:manualLayout>
          <c:layoutTarget val="inner"/>
          <c:xMode val="edge"/>
          <c:yMode val="edge"/>
          <c:x val="5.1541605310686502E-2"/>
          <c:y val="6.0892881161127045E-2"/>
          <c:w val="0.93206289534190601"/>
          <c:h val="0.73518352219938043"/>
        </c:manualLayout>
      </c:layout>
      <c:barChart>
        <c:barDir val="col"/>
        <c:grouping val="clustered"/>
        <c:varyColors val="0"/>
        <c:ser>
          <c:idx val="0"/>
          <c:order val="0"/>
          <c:tx>
            <c:strRef>
              <c:f>'Arvioi tunteitasi liittyen (4)S'!$A$57</c:f>
              <c:strCache>
                <c:ptCount val="1"/>
                <c:pt idx="0">
                  <c:v>Olen kokenut yksinäisyyttä viimeisen 12 kk aikana (2021)</c:v>
                </c:pt>
              </c:strCache>
            </c:strRef>
          </c:tx>
          <c:spPr>
            <a:solidFill>
              <a:schemeClr val="accent5">
                <a:shade val="65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'Arvioi tunteitasi liittyen (4)S'!$B$56:$F$56</c:f>
              <c:strCache>
                <c:ptCount val="5"/>
                <c:pt idx="0">
                  <c:v>1</c:v>
                </c:pt>
                <c:pt idx="1">
                  <c:v>2</c:v>
                </c:pt>
                <c:pt idx="2">
                  <c:v>3</c:v>
                </c:pt>
                <c:pt idx="3">
                  <c:v>4</c:v>
                </c:pt>
                <c:pt idx="4">
                  <c:v>5</c:v>
                </c:pt>
              </c:strCache>
            </c:strRef>
          </c:cat>
          <c:val>
            <c:numRef>
              <c:f>'Arvioi tunteitasi liittyen (4)S'!$B$57:$F$57</c:f>
              <c:numCache>
                <c:formatCode>0%</c:formatCode>
                <c:ptCount val="5"/>
                <c:pt idx="0">
                  <c:v>0.25</c:v>
                </c:pt>
                <c:pt idx="1">
                  <c:v>0.32799997925758362</c:v>
                </c:pt>
                <c:pt idx="2">
                  <c:v>0.15600000321865082</c:v>
                </c:pt>
                <c:pt idx="3">
                  <c:v>0.18700000643730164</c:v>
                </c:pt>
                <c:pt idx="4">
                  <c:v>6.3000001013278961E-2</c:v>
                </c:pt>
              </c:numCache>
            </c:numRef>
          </c:val>
          <c:extLst>
            <c:ext xmlns:c16="http://schemas.microsoft.com/office/drawing/2014/chart" uri="{C3380CC4-5D6E-409C-BE32-E72D297353CC}">
              <c16:uniqueId val="{00000000-D7BB-4A6D-A6B3-0885F3F49462}"/>
            </c:ext>
          </c:extLst>
        </c:ser>
        <c:ser>
          <c:idx val="1"/>
          <c:order val="1"/>
          <c:tx>
            <c:strRef>
              <c:f>'Arvioi tunteitasi liittyen (4)S'!$A$58</c:f>
              <c:strCache>
                <c:ptCount val="1"/>
                <c:pt idx="0">
                  <c:v>Olen kokenut yksinäisyyttä pandemian aikana (2020)</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'Arvioi tunteitasi liittyen (4)S'!$B$56:$F$56</c:f>
              <c:strCache>
                <c:ptCount val="5"/>
                <c:pt idx="0">
                  <c:v>1</c:v>
                </c:pt>
                <c:pt idx="1">
                  <c:v>2</c:v>
                </c:pt>
                <c:pt idx="2">
                  <c:v>3</c:v>
                </c:pt>
                <c:pt idx="3">
                  <c:v>4</c:v>
                </c:pt>
                <c:pt idx="4">
                  <c:v>5</c:v>
                </c:pt>
              </c:strCache>
            </c:strRef>
          </c:cat>
          <c:val>
            <c:numRef>
              <c:f>'Arvioi tunteitasi liittyen (4)S'!$B$58:$F$58</c:f>
              <c:numCache>
                <c:formatCode>0%</c:formatCode>
                <c:ptCount val="5"/>
                <c:pt idx="0">
                  <c:v>0.04</c:v>
                </c:pt>
                <c:pt idx="1">
                  <c:v>0.24</c:v>
                </c:pt>
                <c:pt idx="2">
                  <c:v>0.44</c:v>
                </c:pt>
                <c:pt idx="3">
                  <c:v>0.21</c:v>
                </c:pt>
                <c:pt idx="4">
                  <c:v>7.0000000000000007E-2</c:v>
                </c:pt>
              </c:numCache>
            </c:numRef>
          </c:val>
          <c:extLst>
            <c:ext xmlns:c16="http://schemas.microsoft.com/office/drawing/2014/chart" uri="{C3380CC4-5D6E-409C-BE32-E72D297353CC}">
              <c16:uniqueId val="{00000001-D7BB-4A6D-A6B3-0885F3F49462}"/>
            </c:ext>
          </c:extLst>
        </c:ser>
        <c:ser>
          <c:idx val="2"/>
          <c:order val="2"/>
          <c:tx>
            <c:strRef>
              <c:f>'Arvioi tunteitasi liittyen (4)S'!$A$59</c:f>
              <c:strCache>
                <c:ptCount val="1"/>
                <c:pt idx="0">
                  <c:v>Olen kokenut yksinäisyyttä yliopisto-opintojeni aikana (2019)</c:v>
                </c:pt>
              </c:strCache>
            </c:strRef>
          </c:tx>
          <c:spPr>
            <a:solidFill>
              <a:schemeClr val="accent5">
                <a:tint val="65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'Arvioi tunteitasi liittyen (4)S'!$B$56:$F$56</c:f>
              <c:strCache>
                <c:ptCount val="5"/>
                <c:pt idx="0">
                  <c:v>1</c:v>
                </c:pt>
                <c:pt idx="1">
                  <c:v>2</c:v>
                </c:pt>
                <c:pt idx="2">
                  <c:v>3</c:v>
                </c:pt>
                <c:pt idx="3">
                  <c:v>4</c:v>
                </c:pt>
                <c:pt idx="4">
                  <c:v>5</c:v>
                </c:pt>
              </c:strCache>
            </c:strRef>
          </c:cat>
          <c:val>
            <c:numRef>
              <c:f>'Arvioi tunteitasi liittyen (4)S'!$B$59:$F$59</c:f>
              <c:numCache>
                <c:formatCode>0%</c:formatCode>
                <c:ptCount val="5"/>
                <c:pt idx="0">
                  <c:v>0.04</c:v>
                </c:pt>
                <c:pt idx="1">
                  <c:v>0.13</c:v>
                </c:pt>
                <c:pt idx="2">
                  <c:v>0.22</c:v>
                </c:pt>
                <c:pt idx="3">
                  <c:v>0.42</c:v>
                </c:pt>
                <c:pt idx="4">
                  <c:v>0.19</c:v>
                </c:pt>
              </c:numCache>
            </c:numRef>
          </c:val>
          <c:extLst>
            <c:ext xmlns:c16="http://schemas.microsoft.com/office/drawing/2014/chart" uri="{C3380CC4-5D6E-409C-BE32-E72D297353CC}">
              <c16:uniqueId val="{00000002-D7BB-4A6D-A6B3-0885F3F49462}"/>
            </c:ext>
          </c:extLst>
        </c:ser>
        <c:dLbls>
          <c:dLblPos val="outEnd"/>
          <c:showLegendKey val="0"/>
          <c:showVal val="1"/>
          <c:showCatName val="0"/>
          <c:showSerName val="0"/>
          <c:showPercent val="0"/>
          <c:showBubbleSize val="0"/>
        </c:dLbls>
        <c:gapWidth val="219"/>
        <c:overlap val="-27"/>
        <c:axId val="227272063"/>
        <c:axId val="227272479"/>
      </c:barChart>
      <c:catAx>
        <c:axId val="2272720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crossAx val="227272479"/>
        <c:crosses val="autoZero"/>
        <c:auto val="1"/>
        <c:lblAlgn val="ctr"/>
        <c:lblOffset val="100"/>
        <c:noMultiLvlLbl val="0"/>
      </c:catAx>
      <c:valAx>
        <c:axId val="22727247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crossAx val="227272063"/>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200" b="0"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legendEntry>
      <c:layout>
        <c:manualLayout>
          <c:xMode val="edge"/>
          <c:yMode val="edge"/>
          <c:x val="0"/>
          <c:y val="0.89550476438318127"/>
          <c:w val="0.9995875829989217"/>
          <c:h val="8.849526038177237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legend>
    <c:plotVisOnly val="1"/>
    <c:dispBlanksAs val="gap"/>
    <c:showDLblsOverMax val="0"/>
  </c:chart>
  <c:spPr>
    <a:noFill/>
    <a:ln>
      <a:noFill/>
    </a:ln>
    <a:effectLst/>
  </c:spPr>
  <c:txPr>
    <a:bodyPr/>
    <a:lstStyle/>
    <a:p>
      <a:pPr>
        <a:defRPr>
          <a:solidFill>
            <a:schemeClr val="tx2">
              <a:lumMod val="75000"/>
            </a:schemeClr>
          </a:solidFill>
          <a:latin typeface="Cambria" panose="02040503050406030204" pitchFamily="18" charset="0"/>
          <a:ea typeface="Cambria" panose="02040503050406030204" pitchFamily="18" charset="0"/>
        </a:defRPr>
      </a:pPr>
      <a:endParaRPr lang="fi-FI"/>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400" b="0" i="0" u="none" strike="noStrike" kern="1200" spc="0" baseline="0">
                <a:solidFill>
                  <a:schemeClr val="tx2">
                    <a:lumMod val="75000"/>
                  </a:schemeClr>
                </a:solidFill>
                <a:latin typeface="Cambria" panose="02040503050406030204" pitchFamily="18" charset="0"/>
                <a:ea typeface="Cambria" panose="02040503050406030204" pitchFamily="18" charset="0"/>
                <a:cs typeface="+mn-cs"/>
              </a:defRPr>
            </a:pPr>
            <a:r>
              <a:rPr lang="fi-FI" sz="1600" b="1">
                <a:solidFill>
                  <a:schemeClr val="tx2">
                    <a:lumMod val="75000"/>
                  </a:schemeClr>
                </a:solidFill>
              </a:rPr>
              <a:t>Koettu uupumus vuosittain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title>
    <c:autoTitleDeleted val="0"/>
    <c:plotArea>
      <c:layout/>
      <c:barChart>
        <c:barDir val="col"/>
        <c:grouping val="clustered"/>
        <c:varyColors val="0"/>
        <c:ser>
          <c:idx val="0"/>
          <c:order val="0"/>
          <c:tx>
            <c:strRef>
              <c:f>'Oletko kokenut uupumusta yl (6S'!$B$26</c:f>
              <c:strCache>
                <c:ptCount val="1"/>
                <c:pt idx="0">
                  <c:v>2021</c:v>
                </c:pt>
              </c:strCache>
            </c:strRef>
          </c:tx>
          <c:spPr>
            <a:solidFill>
              <a:schemeClr val="accent5">
                <a:lumMod val="5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Cambria" panose="02040503050406030204" pitchFamily="18" charset="0"/>
                    <a:ea typeface="Cambria" panose="02040503050406030204" pitchFamily="18" charset="0"/>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'Oletko kokenut uupumusta yl (6S'!$A$27:$A$31</c:f>
              <c:strCache>
                <c:ptCount val="5"/>
                <c:pt idx="0">
                  <c:v>1</c:v>
                </c:pt>
                <c:pt idx="1">
                  <c:v>2</c:v>
                </c:pt>
                <c:pt idx="2">
                  <c:v>3</c:v>
                </c:pt>
                <c:pt idx="3">
                  <c:v>4</c:v>
                </c:pt>
                <c:pt idx="4">
                  <c:v>5</c:v>
                </c:pt>
              </c:strCache>
            </c:strRef>
          </c:cat>
          <c:val>
            <c:numRef>
              <c:f>'Oletko kokenut uupumusta yl (6S'!$B$27:$B$31</c:f>
              <c:numCache>
                <c:formatCode>0%</c:formatCode>
                <c:ptCount val="5"/>
                <c:pt idx="0">
                  <c:v>0.125</c:v>
                </c:pt>
                <c:pt idx="1">
                  <c:v>0.20299999415874481</c:v>
                </c:pt>
                <c:pt idx="2">
                  <c:v>0.29700002074241638</c:v>
                </c:pt>
                <c:pt idx="3">
                  <c:v>0.31200000643730164</c:v>
                </c:pt>
                <c:pt idx="4">
                  <c:v>6.3000001013278961E-2</c:v>
                </c:pt>
              </c:numCache>
            </c:numRef>
          </c:val>
          <c:extLst>
            <c:ext xmlns:c16="http://schemas.microsoft.com/office/drawing/2014/chart" uri="{C3380CC4-5D6E-409C-BE32-E72D297353CC}">
              <c16:uniqueId val="{00000000-D630-4D5B-8576-AB5721856F1B}"/>
            </c:ext>
          </c:extLst>
        </c:ser>
        <c:ser>
          <c:idx val="1"/>
          <c:order val="1"/>
          <c:tx>
            <c:strRef>
              <c:f>'Oletko kokenut uupumusta yl (6S'!$C$26</c:f>
              <c:strCache>
                <c:ptCount val="1"/>
                <c:pt idx="0">
                  <c:v>2020</c:v>
                </c:pt>
              </c:strCache>
            </c:strRef>
          </c:tx>
          <c:spPr>
            <a:solidFill>
              <a:schemeClr val="accent5">
                <a:shade val="86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Cambria" panose="02040503050406030204" pitchFamily="18" charset="0"/>
                    <a:ea typeface="Cambria" panose="02040503050406030204" pitchFamily="18" charset="0"/>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'Oletko kokenut uupumusta yl (6S'!$A$27:$A$31</c:f>
              <c:strCache>
                <c:ptCount val="5"/>
                <c:pt idx="0">
                  <c:v>1</c:v>
                </c:pt>
                <c:pt idx="1">
                  <c:v>2</c:v>
                </c:pt>
                <c:pt idx="2">
                  <c:v>3</c:v>
                </c:pt>
                <c:pt idx="3">
                  <c:v>4</c:v>
                </c:pt>
                <c:pt idx="4">
                  <c:v>5</c:v>
                </c:pt>
              </c:strCache>
            </c:strRef>
          </c:cat>
          <c:val>
            <c:numRef>
              <c:f>'Oletko kokenut uupumusta yl (6S'!$C$27:$C$31</c:f>
              <c:numCache>
                <c:formatCode>0%</c:formatCode>
                <c:ptCount val="5"/>
                <c:pt idx="0">
                  <c:v>0.08</c:v>
                </c:pt>
                <c:pt idx="1">
                  <c:v>0.18</c:v>
                </c:pt>
                <c:pt idx="2">
                  <c:v>0.38</c:v>
                </c:pt>
                <c:pt idx="3">
                  <c:v>0.3</c:v>
                </c:pt>
                <c:pt idx="4">
                  <c:v>0.06</c:v>
                </c:pt>
              </c:numCache>
            </c:numRef>
          </c:val>
          <c:extLst>
            <c:ext xmlns:c16="http://schemas.microsoft.com/office/drawing/2014/chart" uri="{C3380CC4-5D6E-409C-BE32-E72D297353CC}">
              <c16:uniqueId val="{00000001-D630-4D5B-8576-AB5721856F1B}"/>
            </c:ext>
          </c:extLst>
        </c:ser>
        <c:ser>
          <c:idx val="2"/>
          <c:order val="2"/>
          <c:tx>
            <c:strRef>
              <c:f>'Oletko kokenut uupumusta yl (6S'!$D$26</c:f>
              <c:strCache>
                <c:ptCount val="1"/>
                <c:pt idx="0">
                  <c:v>2019</c:v>
                </c:pt>
              </c:strCache>
            </c:strRef>
          </c:tx>
          <c:spPr>
            <a:solidFill>
              <a:schemeClr val="accent5">
                <a:tint val="86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Cambria" panose="02040503050406030204" pitchFamily="18" charset="0"/>
                    <a:ea typeface="Cambria" panose="02040503050406030204" pitchFamily="18" charset="0"/>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'Oletko kokenut uupumusta yl (6S'!$A$27:$A$31</c:f>
              <c:strCache>
                <c:ptCount val="5"/>
                <c:pt idx="0">
                  <c:v>1</c:v>
                </c:pt>
                <c:pt idx="1">
                  <c:v>2</c:v>
                </c:pt>
                <c:pt idx="2">
                  <c:v>3</c:v>
                </c:pt>
                <c:pt idx="3">
                  <c:v>4</c:v>
                </c:pt>
                <c:pt idx="4">
                  <c:v>5</c:v>
                </c:pt>
              </c:strCache>
            </c:strRef>
          </c:cat>
          <c:val>
            <c:numRef>
              <c:f>'Oletko kokenut uupumusta yl (6S'!$D$27:$D$31</c:f>
              <c:numCache>
                <c:formatCode>0%</c:formatCode>
                <c:ptCount val="5"/>
                <c:pt idx="0">
                  <c:v>0.06</c:v>
                </c:pt>
                <c:pt idx="1">
                  <c:v>0.19</c:v>
                </c:pt>
                <c:pt idx="2">
                  <c:v>0.47</c:v>
                </c:pt>
                <c:pt idx="3">
                  <c:v>0.21</c:v>
                </c:pt>
                <c:pt idx="4">
                  <c:v>7.0000000000000007E-2</c:v>
                </c:pt>
              </c:numCache>
            </c:numRef>
          </c:val>
          <c:extLst>
            <c:ext xmlns:c16="http://schemas.microsoft.com/office/drawing/2014/chart" uri="{C3380CC4-5D6E-409C-BE32-E72D297353CC}">
              <c16:uniqueId val="{00000002-D630-4D5B-8576-AB5721856F1B}"/>
            </c:ext>
          </c:extLst>
        </c:ser>
        <c:ser>
          <c:idx val="3"/>
          <c:order val="3"/>
          <c:tx>
            <c:strRef>
              <c:f>'Oletko kokenut uupumusta yl (6S'!$E$26</c:f>
              <c:strCache>
                <c:ptCount val="1"/>
                <c:pt idx="0">
                  <c:v>2018</c:v>
                </c:pt>
              </c:strCache>
            </c:strRef>
          </c:tx>
          <c:spPr>
            <a:solidFill>
              <a:schemeClr val="accent5">
                <a:tint val="58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Cambria" panose="02040503050406030204" pitchFamily="18" charset="0"/>
                    <a:ea typeface="Cambria" panose="02040503050406030204" pitchFamily="18" charset="0"/>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'Oletko kokenut uupumusta yl (6S'!$A$27:$A$31</c:f>
              <c:strCache>
                <c:ptCount val="5"/>
                <c:pt idx="0">
                  <c:v>1</c:v>
                </c:pt>
                <c:pt idx="1">
                  <c:v>2</c:v>
                </c:pt>
                <c:pt idx="2">
                  <c:v>3</c:v>
                </c:pt>
                <c:pt idx="3">
                  <c:v>4</c:v>
                </c:pt>
                <c:pt idx="4">
                  <c:v>5</c:v>
                </c:pt>
              </c:strCache>
            </c:strRef>
          </c:cat>
          <c:val>
            <c:numRef>
              <c:f>'Oletko kokenut uupumusta yl (6S'!$E$27:$E$31</c:f>
              <c:numCache>
                <c:formatCode>0%</c:formatCode>
                <c:ptCount val="5"/>
                <c:pt idx="0">
                  <c:v>0.08</c:v>
                </c:pt>
                <c:pt idx="1">
                  <c:v>0.36</c:v>
                </c:pt>
                <c:pt idx="2">
                  <c:v>0.32</c:v>
                </c:pt>
                <c:pt idx="3">
                  <c:v>0.14000000000000001</c:v>
                </c:pt>
                <c:pt idx="4">
                  <c:v>0.09</c:v>
                </c:pt>
              </c:numCache>
            </c:numRef>
          </c:val>
          <c:extLst>
            <c:ext xmlns:c16="http://schemas.microsoft.com/office/drawing/2014/chart" uri="{C3380CC4-5D6E-409C-BE32-E72D297353CC}">
              <c16:uniqueId val="{00000003-D630-4D5B-8576-AB5721856F1B}"/>
            </c:ext>
          </c:extLst>
        </c:ser>
        <c:dLbls>
          <c:dLblPos val="outEnd"/>
          <c:showLegendKey val="0"/>
          <c:showVal val="1"/>
          <c:showCatName val="0"/>
          <c:showSerName val="0"/>
          <c:showPercent val="0"/>
          <c:showBubbleSize val="0"/>
        </c:dLbls>
        <c:gapWidth val="219"/>
        <c:overlap val="-27"/>
        <c:axId val="1175679056"/>
        <c:axId val="1175672816"/>
      </c:barChart>
      <c:catAx>
        <c:axId val="1175679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ambria" panose="02040503050406030204" pitchFamily="18" charset="0"/>
                <a:ea typeface="Cambria" panose="02040503050406030204" pitchFamily="18" charset="0"/>
                <a:cs typeface="+mn-cs"/>
              </a:defRPr>
            </a:pPr>
            <a:endParaRPr lang="fi-FI"/>
          </a:p>
        </c:txPr>
        <c:crossAx val="1175672816"/>
        <c:crosses val="autoZero"/>
        <c:auto val="1"/>
        <c:lblAlgn val="ctr"/>
        <c:lblOffset val="100"/>
        <c:noMultiLvlLbl val="0"/>
      </c:catAx>
      <c:valAx>
        <c:axId val="11756728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ambria" panose="02040503050406030204" pitchFamily="18" charset="0"/>
                <a:ea typeface="Cambria" panose="02040503050406030204" pitchFamily="18" charset="0"/>
                <a:cs typeface="+mn-cs"/>
              </a:defRPr>
            </a:pPr>
            <a:endParaRPr lang="fi-FI"/>
          </a:p>
        </c:txPr>
        <c:crossAx val="11756790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Cambria" panose="02040503050406030204" pitchFamily="18" charset="0"/>
              <a:ea typeface="Cambria" panose="02040503050406030204" pitchFamily="18" charset="0"/>
              <a:cs typeface="+mn-cs"/>
            </a:defRPr>
          </a:pPr>
          <a:endParaRPr lang="fi-FI"/>
        </a:p>
      </c:txPr>
    </c:legend>
    <c:plotVisOnly val="1"/>
    <c:dispBlanksAs val="gap"/>
    <c:showDLblsOverMax val="0"/>
  </c:chart>
  <c:spPr>
    <a:noFill/>
    <a:ln>
      <a:noFill/>
    </a:ln>
    <a:effectLst/>
  </c:spPr>
  <c:txPr>
    <a:bodyPr/>
    <a:lstStyle/>
    <a:p>
      <a:pPr>
        <a:defRPr>
          <a:latin typeface="Cambria" panose="02040503050406030204" pitchFamily="18" charset="0"/>
          <a:ea typeface="Cambria" panose="02040503050406030204" pitchFamily="18" charset="0"/>
        </a:defRPr>
      </a:pPr>
      <a:endParaRPr lang="fi-FI"/>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Cambria" panose="02040503050406030204" pitchFamily="18" charset="0"/>
                <a:ea typeface="Cambria" panose="02040503050406030204" pitchFamily="18" charset="0"/>
                <a:cs typeface="+mn-cs"/>
              </a:defRPr>
            </a:pPr>
            <a:r>
              <a:rPr lang="fi-FI" b="1"/>
              <a:t>Vuosivertailu uupumuksen aiheuttajista</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Cambria" panose="02040503050406030204" pitchFamily="18" charset="0"/>
              <a:ea typeface="Cambria" panose="02040503050406030204" pitchFamily="18" charset="0"/>
              <a:cs typeface="+mn-cs"/>
            </a:defRPr>
          </a:pPr>
          <a:endParaRPr lang="fi-FI"/>
        </a:p>
      </c:txPr>
    </c:title>
    <c:autoTitleDeleted val="0"/>
    <c:plotArea>
      <c:layout>
        <c:manualLayout>
          <c:layoutTarget val="inner"/>
          <c:xMode val="edge"/>
          <c:yMode val="edge"/>
          <c:x val="5.9140684768664006E-2"/>
          <c:y val="7.4241664144967343E-2"/>
          <c:w val="0.92441686381130606"/>
          <c:h val="0.76261083771520399"/>
        </c:manualLayout>
      </c:layout>
      <c:barChart>
        <c:barDir val="col"/>
        <c:grouping val="clustered"/>
        <c:varyColors val="0"/>
        <c:ser>
          <c:idx val="0"/>
          <c:order val="0"/>
          <c:tx>
            <c:strRef>
              <c:f>'Jos olet kokenut uupumusta. (7S'!$B$30</c:f>
              <c:strCache>
                <c:ptCount val="1"/>
                <c:pt idx="0">
                  <c:v>2021</c:v>
                </c:pt>
              </c:strCache>
            </c:strRef>
          </c:tx>
          <c:spPr>
            <a:solidFill>
              <a:schemeClr val="accent5">
                <a:shade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Cambria" panose="02040503050406030204" pitchFamily="18" charset="0"/>
                    <a:ea typeface="Cambria" panose="02040503050406030204" pitchFamily="18" charset="0"/>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'Jos olet kokenut uupumusta. (7S'!$A$31:$A$36</c:f>
              <c:strCache>
                <c:ptCount val="6"/>
                <c:pt idx="0">
                  <c:v>Opinnot</c:v>
                </c:pt>
                <c:pt idx="1">
                  <c:v>Työ</c:v>
                </c:pt>
                <c:pt idx="2">
                  <c:v>Hallitus- ja/tai toimihenkilövirka</c:v>
                </c:pt>
                <c:pt idx="3">
                  <c:v>Muu vastuu killassa</c:v>
                </c:pt>
                <c:pt idx="4">
                  <c:v>Tapahtumiin osallistuminen *</c:v>
                </c:pt>
                <c:pt idx="5">
                  <c:v>Muu</c:v>
                </c:pt>
              </c:strCache>
            </c:strRef>
          </c:cat>
          <c:val>
            <c:numRef>
              <c:f>'Jos olet kokenut uupumusta. (7S'!$B$31:$B$36</c:f>
              <c:numCache>
                <c:formatCode>0%</c:formatCode>
                <c:ptCount val="6"/>
                <c:pt idx="0">
                  <c:v>0.85699999332427979</c:v>
                </c:pt>
                <c:pt idx="1">
                  <c:v>0.19600000977516174</c:v>
                </c:pt>
                <c:pt idx="2">
                  <c:v>0.16099999845027924</c:v>
                </c:pt>
                <c:pt idx="3">
                  <c:v>3.5999998450279236E-2</c:v>
                </c:pt>
                <c:pt idx="4">
                  <c:v>0.28600001335144043</c:v>
                </c:pt>
                <c:pt idx="5">
                  <c:v>0.23200000822544098</c:v>
                </c:pt>
              </c:numCache>
            </c:numRef>
          </c:val>
          <c:extLst>
            <c:ext xmlns:c16="http://schemas.microsoft.com/office/drawing/2014/chart" uri="{C3380CC4-5D6E-409C-BE32-E72D297353CC}">
              <c16:uniqueId val="{00000000-7D89-4EF3-B7ED-64888350C9D4}"/>
            </c:ext>
          </c:extLst>
        </c:ser>
        <c:ser>
          <c:idx val="1"/>
          <c:order val="1"/>
          <c:tx>
            <c:strRef>
              <c:f>'Jos olet kokenut uupumusta. (7S'!$C$30</c:f>
              <c:strCache>
                <c:ptCount val="1"/>
                <c:pt idx="0">
                  <c:v>2020</c:v>
                </c:pt>
              </c:strCache>
            </c:strRef>
          </c:tx>
          <c:spPr>
            <a:solidFill>
              <a:schemeClr val="accent5"/>
            </a:solidFill>
            <a:ln>
              <a:noFill/>
            </a:ln>
            <a:effectLst/>
          </c:spPr>
          <c:invertIfNegative val="0"/>
          <c:dLbls>
            <c:dLbl>
              <c:idx val="4"/>
              <c:tx>
                <c:rich>
                  <a:bodyPr/>
                  <a:lstStyle/>
                  <a:p>
                    <a:r>
                      <a:rPr lang="en-US"/>
                      <a:t>NaN</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7D89-4EF3-B7ED-64888350C9D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Cambria" panose="02040503050406030204" pitchFamily="18" charset="0"/>
                    <a:ea typeface="Cambria" panose="02040503050406030204" pitchFamily="18" charset="0"/>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'Jos olet kokenut uupumusta. (7S'!$A$31:$A$36</c:f>
              <c:strCache>
                <c:ptCount val="6"/>
                <c:pt idx="0">
                  <c:v>Opinnot</c:v>
                </c:pt>
                <c:pt idx="1">
                  <c:v>Työ</c:v>
                </c:pt>
                <c:pt idx="2">
                  <c:v>Hallitus- ja/tai toimihenkilövirka</c:v>
                </c:pt>
                <c:pt idx="3">
                  <c:v>Muu vastuu killassa</c:v>
                </c:pt>
                <c:pt idx="4">
                  <c:v>Tapahtumiin osallistuminen *</c:v>
                </c:pt>
                <c:pt idx="5">
                  <c:v>Muu</c:v>
                </c:pt>
              </c:strCache>
            </c:strRef>
          </c:cat>
          <c:val>
            <c:numRef>
              <c:f>'Jos olet kokenut uupumusta. (7S'!$C$31:$C$36</c:f>
              <c:numCache>
                <c:formatCode>0%</c:formatCode>
                <c:ptCount val="6"/>
                <c:pt idx="0">
                  <c:v>0.94</c:v>
                </c:pt>
                <c:pt idx="1">
                  <c:v>0.31</c:v>
                </c:pt>
                <c:pt idx="2">
                  <c:v>0.16</c:v>
                </c:pt>
                <c:pt idx="3">
                  <c:v>0.05</c:v>
                </c:pt>
                <c:pt idx="4">
                  <c:v>0</c:v>
                </c:pt>
                <c:pt idx="5">
                  <c:v>0.11</c:v>
                </c:pt>
              </c:numCache>
            </c:numRef>
          </c:val>
          <c:extLst>
            <c:ext xmlns:c16="http://schemas.microsoft.com/office/drawing/2014/chart" uri="{C3380CC4-5D6E-409C-BE32-E72D297353CC}">
              <c16:uniqueId val="{00000002-7D89-4EF3-B7ED-64888350C9D4}"/>
            </c:ext>
          </c:extLst>
        </c:ser>
        <c:ser>
          <c:idx val="2"/>
          <c:order val="2"/>
          <c:tx>
            <c:strRef>
              <c:f>'Jos olet kokenut uupumusta. (7S'!$D$30</c:f>
              <c:strCache>
                <c:ptCount val="1"/>
                <c:pt idx="0">
                  <c:v>2019</c:v>
                </c:pt>
              </c:strCache>
            </c:strRef>
          </c:tx>
          <c:spPr>
            <a:solidFill>
              <a:schemeClr val="accent5">
                <a:tint val="65000"/>
              </a:schemeClr>
            </a:solidFill>
            <a:ln>
              <a:noFill/>
            </a:ln>
            <a:effectLst/>
          </c:spPr>
          <c:invertIfNegative val="0"/>
          <c:dLbls>
            <c:dLbl>
              <c:idx val="4"/>
              <c:tx>
                <c:rich>
                  <a:bodyPr/>
                  <a:lstStyle/>
                  <a:p>
                    <a:r>
                      <a:rPr lang="en-US"/>
                      <a:t>NaN</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7D89-4EF3-B7ED-64888350C9D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Cambria" panose="02040503050406030204" pitchFamily="18" charset="0"/>
                    <a:ea typeface="Cambria" panose="02040503050406030204" pitchFamily="18" charset="0"/>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'Jos olet kokenut uupumusta. (7S'!$A$31:$A$36</c:f>
              <c:strCache>
                <c:ptCount val="6"/>
                <c:pt idx="0">
                  <c:v>Opinnot</c:v>
                </c:pt>
                <c:pt idx="1">
                  <c:v>Työ</c:v>
                </c:pt>
                <c:pt idx="2">
                  <c:v>Hallitus- ja/tai toimihenkilövirka</c:v>
                </c:pt>
                <c:pt idx="3">
                  <c:v>Muu vastuu killassa</c:v>
                </c:pt>
                <c:pt idx="4">
                  <c:v>Tapahtumiin osallistuminen *</c:v>
                </c:pt>
                <c:pt idx="5">
                  <c:v>Muu</c:v>
                </c:pt>
              </c:strCache>
            </c:strRef>
          </c:cat>
          <c:val>
            <c:numRef>
              <c:f>'Jos olet kokenut uupumusta. (7S'!$D$31:$D$36</c:f>
              <c:numCache>
                <c:formatCode>0%</c:formatCode>
                <c:ptCount val="6"/>
                <c:pt idx="0">
                  <c:v>0.9</c:v>
                </c:pt>
                <c:pt idx="1">
                  <c:v>0.46</c:v>
                </c:pt>
                <c:pt idx="2">
                  <c:v>0.25</c:v>
                </c:pt>
                <c:pt idx="3">
                  <c:v>7.0000000000000007E-2</c:v>
                </c:pt>
                <c:pt idx="4">
                  <c:v>0</c:v>
                </c:pt>
                <c:pt idx="5">
                  <c:v>0.06</c:v>
                </c:pt>
              </c:numCache>
            </c:numRef>
          </c:val>
          <c:extLst>
            <c:ext xmlns:c16="http://schemas.microsoft.com/office/drawing/2014/chart" uri="{C3380CC4-5D6E-409C-BE32-E72D297353CC}">
              <c16:uniqueId val="{00000004-7D89-4EF3-B7ED-64888350C9D4}"/>
            </c:ext>
          </c:extLst>
        </c:ser>
        <c:dLbls>
          <c:dLblPos val="outEnd"/>
          <c:showLegendKey val="0"/>
          <c:showVal val="1"/>
          <c:showCatName val="0"/>
          <c:showSerName val="0"/>
          <c:showPercent val="0"/>
          <c:showBubbleSize val="0"/>
        </c:dLbls>
        <c:gapWidth val="219"/>
        <c:overlap val="-27"/>
        <c:axId val="961239888"/>
        <c:axId val="961223248"/>
      </c:barChart>
      <c:catAx>
        <c:axId val="961239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ambria" panose="02040503050406030204" pitchFamily="18" charset="0"/>
                <a:ea typeface="Cambria" panose="02040503050406030204" pitchFamily="18" charset="0"/>
                <a:cs typeface="+mn-cs"/>
              </a:defRPr>
            </a:pPr>
            <a:endParaRPr lang="fi-FI"/>
          </a:p>
        </c:txPr>
        <c:crossAx val="961223248"/>
        <c:crosses val="autoZero"/>
        <c:auto val="1"/>
        <c:lblAlgn val="ctr"/>
        <c:lblOffset val="100"/>
        <c:noMultiLvlLbl val="0"/>
      </c:catAx>
      <c:valAx>
        <c:axId val="9612232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ambria" panose="02040503050406030204" pitchFamily="18" charset="0"/>
                <a:ea typeface="Cambria" panose="02040503050406030204" pitchFamily="18" charset="0"/>
                <a:cs typeface="+mn-cs"/>
              </a:defRPr>
            </a:pPr>
            <a:endParaRPr lang="fi-FI"/>
          </a:p>
        </c:txPr>
        <c:crossAx val="961239888"/>
        <c:crosses val="autoZero"/>
        <c:crossBetween val="between"/>
      </c:valAx>
      <c:spPr>
        <a:noFill/>
        <a:ln>
          <a:noFill/>
        </a:ln>
        <a:effectLst/>
      </c:spPr>
    </c:plotArea>
    <c:legend>
      <c:legendPos val="b"/>
      <c:layout>
        <c:manualLayout>
          <c:xMode val="edge"/>
          <c:yMode val="edge"/>
          <c:x val="0.41070560126172573"/>
          <c:y val="0.90669380737534844"/>
          <c:w val="0.1935363628873745"/>
          <c:h val="3.8259569949263675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ambria" panose="02040503050406030204" pitchFamily="18" charset="0"/>
              <a:ea typeface="Cambria" panose="02040503050406030204" pitchFamily="18" charset="0"/>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Cambria" panose="02040503050406030204" pitchFamily="18" charset="0"/>
          <a:ea typeface="Cambria" panose="02040503050406030204" pitchFamily="18" charset="0"/>
        </a:defRPr>
      </a:pPr>
      <a:endParaRPr lang="fi-FI"/>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2400" b="1" i="0" u="none" strike="noStrike" kern="1200" baseline="0">
                <a:solidFill>
                  <a:schemeClr val="tx2"/>
                </a:solidFill>
                <a:latin typeface="Cambria" panose="02040503050406030204" pitchFamily="18" charset="0"/>
                <a:ea typeface="Cambria" panose="02040503050406030204" pitchFamily="18" charset="0"/>
                <a:cs typeface="+mn-cs"/>
              </a:defRPr>
            </a:pPr>
            <a:r>
              <a:rPr lang="fi-FI" sz="2400"/>
              <a:t>Uupumuksen vaikutukset omaan toimintaan</a:t>
            </a:r>
          </a:p>
        </c:rich>
      </c:tx>
      <c:layout>
        <c:manualLayout>
          <c:xMode val="edge"/>
          <c:yMode val="edge"/>
          <c:x val="1.7961005843099717E-2"/>
          <c:y val="2.0583605174685927E-3"/>
        </c:manualLayout>
      </c:layout>
      <c:overlay val="0"/>
      <c:spPr>
        <a:noFill/>
        <a:ln>
          <a:noFill/>
        </a:ln>
        <a:effectLst/>
      </c:spPr>
      <c:txPr>
        <a:bodyPr rot="0" spcFirstLastPara="1" vertOverflow="ellipsis" vert="horz" wrap="square" anchor="ctr" anchorCtr="1"/>
        <a:lstStyle/>
        <a:p>
          <a:pPr>
            <a:defRPr sz="2400" b="1" i="0" u="none" strike="noStrike" kern="1200" baseline="0">
              <a:solidFill>
                <a:schemeClr val="tx2"/>
              </a:solidFill>
              <a:latin typeface="Cambria" panose="02040503050406030204" pitchFamily="18" charset="0"/>
              <a:ea typeface="Cambria" panose="02040503050406030204" pitchFamily="18" charset="0"/>
              <a:cs typeface="+mn-cs"/>
            </a:defRPr>
          </a:pPr>
          <a:endParaRPr lang="fi-FI"/>
        </a:p>
      </c:txPr>
    </c:title>
    <c:autoTitleDeleted val="0"/>
    <c:plotArea>
      <c:layout>
        <c:manualLayout>
          <c:layoutTarget val="inner"/>
          <c:xMode val="edge"/>
          <c:yMode val="edge"/>
          <c:x val="0.30205506452603303"/>
          <c:y val="7.9782053657082644E-2"/>
          <c:w val="0.67616301230522791"/>
          <c:h val="0.87339024457050685"/>
        </c:manualLayout>
      </c:layout>
      <c:barChart>
        <c:barDir val="bar"/>
        <c:grouping val="clustered"/>
        <c:varyColors val="0"/>
        <c:ser>
          <c:idx val="0"/>
          <c:order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c:spPr>
          <c:invertIfNegative val="0"/>
          <c:dPt>
            <c:idx val="0"/>
            <c:invertIfNegative val="0"/>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w="38100">
                <a:solidFill>
                  <a:schemeClr val="accent5">
                    <a:lumMod val="75000"/>
                  </a:schemeClr>
                </a:solidFill>
                <a:prstDash val="sysDot"/>
              </a:ln>
              <a:effectLst/>
            </c:spPr>
            <c:extLst>
              <c:ext xmlns:c16="http://schemas.microsoft.com/office/drawing/2014/chart" uri="{C3380CC4-5D6E-409C-BE32-E72D297353CC}">
                <c16:uniqueId val="{00000004-EE24-4349-A654-2BD175F5175A}"/>
              </c:ext>
            </c:extLst>
          </c:dPt>
          <c:dPt>
            <c:idx val="1"/>
            <c:invertIfNegative val="0"/>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w="38100">
                <a:solidFill>
                  <a:schemeClr val="accent5">
                    <a:lumMod val="75000"/>
                  </a:schemeClr>
                </a:solidFill>
                <a:prstDash val="sysDot"/>
              </a:ln>
              <a:effectLst/>
            </c:spPr>
            <c:extLst>
              <c:ext xmlns:c16="http://schemas.microsoft.com/office/drawing/2014/chart" uri="{C3380CC4-5D6E-409C-BE32-E72D297353CC}">
                <c16:uniqueId val="{00000005-EE24-4349-A654-2BD175F5175A}"/>
              </c:ext>
            </c:extLst>
          </c:dPt>
          <c:dPt>
            <c:idx val="4"/>
            <c:invertIfNegative val="0"/>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w="38100">
                <a:solidFill>
                  <a:schemeClr val="accent5">
                    <a:lumMod val="50000"/>
                  </a:schemeClr>
                </a:solidFill>
                <a:prstDash val="sysDot"/>
              </a:ln>
              <a:effectLst/>
            </c:spPr>
            <c:extLst>
              <c:ext xmlns:c16="http://schemas.microsoft.com/office/drawing/2014/chart" uri="{C3380CC4-5D6E-409C-BE32-E72D297353CC}">
                <c16:uniqueId val="{00000003-EE24-4349-A654-2BD175F5175A}"/>
              </c:ext>
            </c:extLst>
          </c:dPt>
          <c:dPt>
            <c:idx val="5"/>
            <c:invertIfNegative val="0"/>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w="38100">
                <a:solidFill>
                  <a:schemeClr val="accent5">
                    <a:lumMod val="50000"/>
                  </a:schemeClr>
                </a:solidFill>
                <a:prstDash val="sysDot"/>
              </a:ln>
              <a:effectLst/>
            </c:spPr>
            <c:extLst>
              <c:ext xmlns:c16="http://schemas.microsoft.com/office/drawing/2014/chart" uri="{C3380CC4-5D6E-409C-BE32-E72D297353CC}">
                <c16:uniqueId val="{00000002-EE24-4349-A654-2BD175F5175A}"/>
              </c:ext>
            </c:extLst>
          </c:dPt>
          <c:dPt>
            <c:idx val="6"/>
            <c:invertIfNegative val="0"/>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w="38100">
                <a:solidFill>
                  <a:schemeClr val="accent5">
                    <a:lumMod val="75000"/>
                  </a:schemeClr>
                </a:solidFill>
                <a:prstDash val="sysDot"/>
              </a:ln>
              <a:effectLst/>
            </c:spPr>
            <c:extLst>
              <c:ext xmlns:c16="http://schemas.microsoft.com/office/drawing/2014/chart" uri="{C3380CC4-5D6E-409C-BE32-E72D297353CC}">
                <c16:uniqueId val="{00000008-33D2-4253-B611-54FCA67EEB4D}"/>
              </c:ext>
            </c:extLst>
          </c:dPt>
          <c:dLbls>
            <c:spPr>
              <a:noFill/>
              <a:ln>
                <a:noFill/>
              </a:ln>
              <a:effectLst/>
            </c:spPr>
            <c:txPr>
              <a:bodyPr rot="0" spcFirstLastPara="1" vertOverflow="ellipsis" vert="horz" wrap="square" anchor="ctr" anchorCtr="1"/>
              <a:lstStyle/>
              <a:p>
                <a:pPr>
                  <a:defRPr sz="1000" b="0" i="0" u="none" strike="noStrike" kern="1200" baseline="0">
                    <a:solidFill>
                      <a:schemeClr val="tx2"/>
                    </a:solidFill>
                    <a:latin typeface="Cambria" panose="02040503050406030204" pitchFamily="18" charset="0"/>
                    <a:ea typeface="Cambria" panose="02040503050406030204" pitchFamily="18" charset="0"/>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'Jos olet kokenut uupumusta. (9S'!$A$19:$A$27</c:f>
              <c:strCache>
                <c:ptCount val="9"/>
                <c:pt idx="0">
                  <c:v>Olen laiminlyönyt opintojani</c:v>
                </c:pt>
                <c:pt idx="1">
                  <c:v>Olen jättäytynyt pois tapahtumista</c:v>
                </c:pt>
                <c:pt idx="2">
                  <c:v>Olen laiminlyönyt vastuutani kiltatoiminnassa</c:v>
                </c:pt>
                <c:pt idx="3">
                  <c:v>Olen laiminlyönyt työelämääni</c:v>
                </c:pt>
                <c:pt idx="4">
                  <c:v>Olen laiminlyönyt liikkumista/urheilua</c:v>
                </c:pt>
                <c:pt idx="5">
                  <c:v>Olen laiminlyönyt muita terveellisiä elämäntapoja</c:v>
                </c:pt>
                <c:pt idx="6">
                  <c:v>Olen laiminlyönyt sosiaalisia suhteitani</c:v>
                </c:pt>
                <c:pt idx="7">
                  <c:v>Olen lisännyt päihteiden käyttöä</c:v>
                </c:pt>
                <c:pt idx="8">
                  <c:v>Muulla tavalla</c:v>
                </c:pt>
              </c:strCache>
            </c:strRef>
          </c:cat>
          <c:val>
            <c:numRef>
              <c:f>'Jos olet kokenut uupumusta. (9S'!$C$19:$C$27</c:f>
              <c:numCache>
                <c:formatCode>0%</c:formatCode>
                <c:ptCount val="9"/>
                <c:pt idx="0">
                  <c:v>0.53600001335144043</c:v>
                </c:pt>
                <c:pt idx="1">
                  <c:v>0.53600001335144043</c:v>
                </c:pt>
                <c:pt idx="2">
                  <c:v>8.8999994099140167E-2</c:v>
                </c:pt>
                <c:pt idx="3">
                  <c:v>0.16099999845027924</c:v>
                </c:pt>
                <c:pt idx="4">
                  <c:v>0.73199999332427979</c:v>
                </c:pt>
                <c:pt idx="5">
                  <c:v>0.78600001335144043</c:v>
                </c:pt>
                <c:pt idx="6">
                  <c:v>0.48199999332427979</c:v>
                </c:pt>
                <c:pt idx="7">
                  <c:v>8.8999994099140167E-2</c:v>
                </c:pt>
                <c:pt idx="8">
                  <c:v>5.4000001400709152E-2</c:v>
                </c:pt>
              </c:numCache>
            </c:numRef>
          </c:val>
          <c:extLst>
            <c:ext xmlns:c16="http://schemas.microsoft.com/office/drawing/2014/chart" uri="{C3380CC4-5D6E-409C-BE32-E72D297353CC}">
              <c16:uniqueId val="{00000000-EE24-4349-A654-2BD175F5175A}"/>
            </c:ext>
          </c:extLst>
        </c:ser>
        <c:dLbls>
          <c:dLblPos val="outEnd"/>
          <c:showLegendKey val="0"/>
          <c:showVal val="1"/>
          <c:showCatName val="0"/>
          <c:showSerName val="0"/>
          <c:showPercent val="0"/>
          <c:showBubbleSize val="0"/>
        </c:dLbls>
        <c:gapWidth val="100"/>
        <c:axId val="2124023071"/>
        <c:axId val="2124020991"/>
      </c:barChart>
      <c:catAx>
        <c:axId val="2124023071"/>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2"/>
                </a:solidFill>
                <a:latin typeface="Cambria" panose="02040503050406030204" pitchFamily="18" charset="0"/>
                <a:ea typeface="Cambria" panose="02040503050406030204" pitchFamily="18" charset="0"/>
                <a:cs typeface="+mn-cs"/>
              </a:defRPr>
            </a:pPr>
            <a:endParaRPr lang="fi-FI"/>
          </a:p>
        </c:txPr>
        <c:crossAx val="2124020991"/>
        <c:crosses val="autoZero"/>
        <c:auto val="1"/>
        <c:lblAlgn val="ctr"/>
        <c:lblOffset val="100"/>
        <c:noMultiLvlLbl val="0"/>
      </c:catAx>
      <c:valAx>
        <c:axId val="2124020991"/>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Cambria" panose="02040503050406030204" pitchFamily="18" charset="0"/>
                <a:ea typeface="Cambria" panose="02040503050406030204" pitchFamily="18" charset="0"/>
                <a:cs typeface="+mn-cs"/>
              </a:defRPr>
            </a:pPr>
            <a:endParaRPr lang="fi-FI"/>
          </a:p>
        </c:txPr>
        <c:crossAx val="2124023071"/>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Cambria" panose="02040503050406030204" pitchFamily="18" charset="0"/>
          <a:ea typeface="Cambria" panose="02040503050406030204" pitchFamily="18" charset="0"/>
        </a:defRPr>
      </a:pPr>
      <a:endParaRPr lang="fi-FI"/>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400" b="0" i="0" u="none" strike="noStrike" kern="1200" spc="0" baseline="0">
                <a:solidFill>
                  <a:schemeClr val="tx2">
                    <a:lumMod val="75000"/>
                  </a:schemeClr>
                </a:solidFill>
                <a:latin typeface="Cambria" panose="02040503050406030204" pitchFamily="18" charset="0"/>
                <a:ea typeface="Cambria" panose="02040503050406030204" pitchFamily="18" charset="0"/>
                <a:cs typeface="+mn-cs"/>
              </a:defRPr>
            </a:pPr>
            <a:r>
              <a:rPr lang="fi-FI" sz="1800" b="1"/>
              <a:t>Vuosivertailu uupumuksen vaikutuksista</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title>
    <c:autoTitleDeleted val="0"/>
    <c:plotArea>
      <c:layout>
        <c:manualLayout>
          <c:layoutTarget val="inner"/>
          <c:xMode val="edge"/>
          <c:yMode val="edge"/>
          <c:x val="0.30301051471368423"/>
          <c:y val="6.0418661503220561E-2"/>
          <c:w val="0.67161431153170559"/>
          <c:h val="0.86170237458151344"/>
        </c:manualLayout>
      </c:layout>
      <c:barChart>
        <c:barDir val="bar"/>
        <c:grouping val="clustered"/>
        <c:varyColors val="0"/>
        <c:ser>
          <c:idx val="0"/>
          <c:order val="0"/>
          <c:tx>
            <c:strRef>
              <c:f>'Jos olet kokenut uupumusta. (9S'!$B$58</c:f>
              <c:strCache>
                <c:ptCount val="1"/>
                <c:pt idx="0">
                  <c:v>2019</c:v>
                </c:pt>
              </c:strCache>
            </c:strRef>
          </c:tx>
          <c:spPr>
            <a:solidFill>
              <a:schemeClr val="accent5">
                <a:lumMod val="60000"/>
                <a:lumOff val="40000"/>
              </a:schemeClr>
            </a:solidFill>
            <a:ln>
              <a:noFill/>
            </a:ln>
            <a:effectLst/>
          </c:spPr>
          <c:invertIfNegative val="0"/>
          <c:dLbls>
            <c:dLbl>
              <c:idx val="1"/>
              <c:tx>
                <c:rich>
                  <a:bodyPr/>
                  <a:lstStyle/>
                  <a:p>
                    <a:r>
                      <a:rPr lang="en-US"/>
                      <a:t>NaN</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6283-4765-9511-D52226C5BCF4}"/>
                </c:ext>
              </c:extLst>
            </c:dLbl>
            <c:dLbl>
              <c:idx val="2"/>
              <c:tx>
                <c:rich>
                  <a:bodyPr/>
                  <a:lstStyle/>
                  <a:p>
                    <a:r>
                      <a:rPr lang="en-US" err="1"/>
                      <a:t>NaN</a:t>
                    </a:r>
                    <a:endParaRPr lang="en-US"/>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6283-4765-9511-D52226C5BCF4}"/>
                </c:ext>
              </c:extLst>
            </c:dLbl>
            <c:dLbl>
              <c:idx val="3"/>
              <c:tx>
                <c:rich>
                  <a:bodyPr/>
                  <a:lstStyle/>
                  <a:p>
                    <a:r>
                      <a:rPr lang="en-US"/>
                      <a:t>NaN</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6283-4765-9511-D52226C5BCF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'Jos olet kokenut uupumusta. (9S'!$A$59:$A$67</c:f>
              <c:strCache>
                <c:ptCount val="9"/>
                <c:pt idx="0">
                  <c:v>Muulla tavalla</c:v>
                </c:pt>
                <c:pt idx="1">
                  <c:v>Olen lisännyt päihteiden käyttöä</c:v>
                </c:pt>
                <c:pt idx="2">
                  <c:v>Olen laiminlyönyt sosiaalisia suhteitani</c:v>
                </c:pt>
                <c:pt idx="3">
                  <c:v>Olen laiminlyönyt muita terveellisiä elämäntapoja</c:v>
                </c:pt>
                <c:pt idx="4">
                  <c:v>Olen laiminlyönyt liikkumista/urheilua</c:v>
                </c:pt>
                <c:pt idx="5">
                  <c:v>Olen laiminlyönyt työelämääni</c:v>
                </c:pt>
                <c:pt idx="6">
                  <c:v>Olen laiminlyönyt vastuutani kiltatoiminnassa *</c:v>
                </c:pt>
                <c:pt idx="7">
                  <c:v>Olen jättäytynyt pois tapahtumista</c:v>
                </c:pt>
                <c:pt idx="8">
                  <c:v>Olen laiminlyönyt opintojani</c:v>
                </c:pt>
              </c:strCache>
            </c:strRef>
          </c:cat>
          <c:val>
            <c:numRef>
              <c:f>'Jos olet kokenut uupumusta. (9S'!$B$59:$B$67</c:f>
              <c:numCache>
                <c:formatCode>0%</c:formatCode>
                <c:ptCount val="9"/>
                <c:pt idx="0">
                  <c:v>0.22</c:v>
                </c:pt>
                <c:pt idx="1">
                  <c:v>0</c:v>
                </c:pt>
                <c:pt idx="2">
                  <c:v>0</c:v>
                </c:pt>
                <c:pt idx="3">
                  <c:v>0</c:v>
                </c:pt>
                <c:pt idx="4">
                  <c:v>0.78</c:v>
                </c:pt>
                <c:pt idx="5">
                  <c:v>0.12</c:v>
                </c:pt>
                <c:pt idx="6">
                  <c:v>0.12</c:v>
                </c:pt>
                <c:pt idx="7">
                  <c:v>0.44</c:v>
                </c:pt>
                <c:pt idx="8">
                  <c:v>0.54</c:v>
                </c:pt>
              </c:numCache>
            </c:numRef>
          </c:val>
          <c:extLst>
            <c:ext xmlns:c16="http://schemas.microsoft.com/office/drawing/2014/chart" uri="{C3380CC4-5D6E-409C-BE32-E72D297353CC}">
              <c16:uniqueId val="{00000000-6283-4765-9511-D52226C5BCF4}"/>
            </c:ext>
          </c:extLst>
        </c:ser>
        <c:ser>
          <c:idx val="1"/>
          <c:order val="1"/>
          <c:tx>
            <c:strRef>
              <c:f>'Jos olet kokenut uupumusta. (9S'!$C$58</c:f>
              <c:strCache>
                <c:ptCount val="1"/>
                <c:pt idx="0">
                  <c:v>2020</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'Jos olet kokenut uupumusta. (9S'!$A$59:$A$67</c:f>
              <c:strCache>
                <c:ptCount val="9"/>
                <c:pt idx="0">
                  <c:v>Muulla tavalla</c:v>
                </c:pt>
                <c:pt idx="1">
                  <c:v>Olen lisännyt päihteiden käyttöä</c:v>
                </c:pt>
                <c:pt idx="2">
                  <c:v>Olen laiminlyönyt sosiaalisia suhteitani</c:v>
                </c:pt>
                <c:pt idx="3">
                  <c:v>Olen laiminlyönyt muita terveellisiä elämäntapoja</c:v>
                </c:pt>
                <c:pt idx="4">
                  <c:v>Olen laiminlyönyt liikkumista/urheilua</c:v>
                </c:pt>
                <c:pt idx="5">
                  <c:v>Olen laiminlyönyt työelämääni</c:v>
                </c:pt>
                <c:pt idx="6">
                  <c:v>Olen laiminlyönyt vastuutani kiltatoiminnassa *</c:v>
                </c:pt>
                <c:pt idx="7">
                  <c:v>Olen jättäytynyt pois tapahtumista</c:v>
                </c:pt>
                <c:pt idx="8">
                  <c:v>Olen laiminlyönyt opintojani</c:v>
                </c:pt>
              </c:strCache>
            </c:strRef>
          </c:cat>
          <c:val>
            <c:numRef>
              <c:f>'Jos olet kokenut uupumusta. (9S'!$C$59:$C$67</c:f>
              <c:numCache>
                <c:formatCode>0%</c:formatCode>
                <c:ptCount val="9"/>
                <c:pt idx="0">
                  <c:v>0.08</c:v>
                </c:pt>
                <c:pt idx="1">
                  <c:v>0.17</c:v>
                </c:pt>
                <c:pt idx="2">
                  <c:v>0.54</c:v>
                </c:pt>
                <c:pt idx="3">
                  <c:v>0.74</c:v>
                </c:pt>
                <c:pt idx="4">
                  <c:v>0.68</c:v>
                </c:pt>
                <c:pt idx="5">
                  <c:v>0.1</c:v>
                </c:pt>
                <c:pt idx="6">
                  <c:v>0.09</c:v>
                </c:pt>
                <c:pt idx="7">
                  <c:v>0.36</c:v>
                </c:pt>
                <c:pt idx="8">
                  <c:v>0.51</c:v>
                </c:pt>
              </c:numCache>
            </c:numRef>
          </c:val>
          <c:extLst>
            <c:ext xmlns:c16="http://schemas.microsoft.com/office/drawing/2014/chart" uri="{C3380CC4-5D6E-409C-BE32-E72D297353CC}">
              <c16:uniqueId val="{00000001-6283-4765-9511-D52226C5BCF4}"/>
            </c:ext>
          </c:extLst>
        </c:ser>
        <c:ser>
          <c:idx val="2"/>
          <c:order val="2"/>
          <c:tx>
            <c:strRef>
              <c:f>'Jos olet kokenut uupumusta. (9S'!$D$58</c:f>
              <c:strCache>
                <c:ptCount val="1"/>
                <c:pt idx="0">
                  <c:v>2021</c:v>
                </c:pt>
              </c:strCache>
            </c:strRef>
          </c:tx>
          <c:spPr>
            <a:solidFill>
              <a:schemeClr val="accent5">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'Jos olet kokenut uupumusta. (9S'!$A$59:$A$67</c:f>
              <c:strCache>
                <c:ptCount val="9"/>
                <c:pt idx="0">
                  <c:v>Muulla tavalla</c:v>
                </c:pt>
                <c:pt idx="1">
                  <c:v>Olen lisännyt päihteiden käyttöä</c:v>
                </c:pt>
                <c:pt idx="2">
                  <c:v>Olen laiminlyönyt sosiaalisia suhteitani</c:v>
                </c:pt>
                <c:pt idx="3">
                  <c:v>Olen laiminlyönyt muita terveellisiä elämäntapoja</c:v>
                </c:pt>
                <c:pt idx="4">
                  <c:v>Olen laiminlyönyt liikkumista/urheilua</c:v>
                </c:pt>
                <c:pt idx="5">
                  <c:v>Olen laiminlyönyt työelämääni</c:v>
                </c:pt>
                <c:pt idx="6">
                  <c:v>Olen laiminlyönyt vastuutani kiltatoiminnassa *</c:v>
                </c:pt>
                <c:pt idx="7">
                  <c:v>Olen jättäytynyt pois tapahtumista</c:v>
                </c:pt>
                <c:pt idx="8">
                  <c:v>Olen laiminlyönyt opintojani</c:v>
                </c:pt>
              </c:strCache>
            </c:strRef>
          </c:cat>
          <c:val>
            <c:numRef>
              <c:f>'Jos olet kokenut uupumusta. (9S'!$D$59:$D$67</c:f>
              <c:numCache>
                <c:formatCode>0%</c:formatCode>
                <c:ptCount val="9"/>
                <c:pt idx="0">
                  <c:v>5.4000001400709152E-2</c:v>
                </c:pt>
                <c:pt idx="1">
                  <c:v>8.8999994099140167E-2</c:v>
                </c:pt>
                <c:pt idx="2">
                  <c:v>0.48199999332427979</c:v>
                </c:pt>
                <c:pt idx="3">
                  <c:v>0.78600001335144043</c:v>
                </c:pt>
                <c:pt idx="4">
                  <c:v>0.73199999332427979</c:v>
                </c:pt>
                <c:pt idx="5">
                  <c:v>0.16099999845027924</c:v>
                </c:pt>
                <c:pt idx="6">
                  <c:v>8.8999994099140167E-2</c:v>
                </c:pt>
                <c:pt idx="7">
                  <c:v>0.53600001335144043</c:v>
                </c:pt>
                <c:pt idx="8">
                  <c:v>0.53600001335144043</c:v>
                </c:pt>
              </c:numCache>
            </c:numRef>
          </c:val>
          <c:extLst>
            <c:ext xmlns:c16="http://schemas.microsoft.com/office/drawing/2014/chart" uri="{C3380CC4-5D6E-409C-BE32-E72D297353CC}">
              <c16:uniqueId val="{00000002-6283-4765-9511-D52226C5BCF4}"/>
            </c:ext>
          </c:extLst>
        </c:ser>
        <c:dLbls>
          <c:dLblPos val="outEnd"/>
          <c:showLegendKey val="0"/>
          <c:showVal val="1"/>
          <c:showCatName val="0"/>
          <c:showSerName val="0"/>
          <c:showPercent val="0"/>
          <c:showBubbleSize val="0"/>
        </c:dLbls>
        <c:gapWidth val="182"/>
        <c:axId val="1393884032"/>
        <c:axId val="1393879456"/>
      </c:barChart>
      <c:catAx>
        <c:axId val="13938840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crossAx val="1393879456"/>
        <c:crosses val="autoZero"/>
        <c:auto val="1"/>
        <c:lblAlgn val="ctr"/>
        <c:lblOffset val="100"/>
        <c:noMultiLvlLbl val="0"/>
      </c:catAx>
      <c:valAx>
        <c:axId val="139387945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crossAx val="1393884032"/>
        <c:crosses val="autoZero"/>
        <c:crossBetween val="between"/>
      </c:valAx>
      <c:spPr>
        <a:noFill/>
        <a:ln>
          <a:noFill/>
        </a:ln>
        <a:effectLst/>
      </c:spPr>
    </c:plotArea>
    <c:legend>
      <c:legendPos val="b"/>
      <c:layout>
        <c:manualLayout>
          <c:xMode val="edge"/>
          <c:yMode val="edge"/>
          <c:x val="0.42169046162673374"/>
          <c:y val="0.96104384559482881"/>
          <c:w val="0.15661898149938441"/>
          <c:h val="3.8956154405171202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lumMod val="75000"/>
                </a:schemeClr>
              </a:solidFill>
              <a:latin typeface="Cambria" panose="02040503050406030204" pitchFamily="18" charset="0"/>
              <a:ea typeface="Cambria" panose="02040503050406030204" pitchFamily="18" charset="0"/>
              <a:cs typeface="+mn-cs"/>
            </a:defRPr>
          </a:pPr>
          <a:endParaRPr lang="fi-FI"/>
        </a:p>
      </c:txPr>
    </c:legend>
    <c:plotVisOnly val="1"/>
    <c:dispBlanksAs val="gap"/>
    <c:showDLblsOverMax val="0"/>
  </c:chart>
  <c:spPr>
    <a:noFill/>
    <a:ln>
      <a:noFill/>
    </a:ln>
    <a:effectLst/>
  </c:spPr>
  <c:txPr>
    <a:bodyPr/>
    <a:lstStyle/>
    <a:p>
      <a:pPr>
        <a:defRPr>
          <a:solidFill>
            <a:schemeClr val="tx2">
              <a:lumMod val="75000"/>
            </a:schemeClr>
          </a:solidFill>
          <a:latin typeface="Cambria" panose="02040503050406030204" pitchFamily="18" charset="0"/>
          <a:ea typeface="Cambria" panose="02040503050406030204" pitchFamily="18" charset="0"/>
        </a:defRPr>
      </a:pPr>
      <a:endParaRPr lang="fi-FI"/>
    </a:p>
  </c:txPr>
  <c:externalData r:id="rId3">
    <c:autoUpdate val="0"/>
  </c:externalData>
</c:chartSpace>
</file>

<file path=ppt/charts/colors1.xml><?xml version="1.0" encoding="utf-8"?>
<cs:colorStyle xmlns:cs="http://schemas.microsoft.com/office/drawing/2012/chartStyle" xmlns:a="http://schemas.openxmlformats.org/drawingml/2006/main" meth="withinLinear" id="18">
  <a:schemeClr val="accent5"/>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withinLinear" id="16">
  <a:schemeClr val="accent3"/>
</cs:colorStyle>
</file>

<file path=ppt/charts/colors12.xml><?xml version="1.0" encoding="utf-8"?>
<cs:colorStyle xmlns:cs="http://schemas.microsoft.com/office/drawing/2012/chartStyle" xmlns:a="http://schemas.openxmlformats.org/drawingml/2006/main" meth="withinLinear" id="14">
  <a:schemeClr val="accent1"/>
</cs:colorStyle>
</file>

<file path=ppt/charts/colors13.xml><?xml version="1.0" encoding="utf-8"?>
<cs:colorStyle xmlns:cs="http://schemas.microsoft.com/office/drawing/2012/chartStyle" xmlns:a="http://schemas.openxmlformats.org/drawingml/2006/main" meth="withinLinear" id="16">
  <a:schemeClr val="accent3"/>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8">
  <a:schemeClr val="accent5"/>
</cs:colorStyle>
</file>

<file path=ppt/charts/colors20.xml><?xml version="1.0" encoding="utf-8"?>
<cs:colorStyle xmlns:cs="http://schemas.microsoft.com/office/drawing/2012/chartStyle" xmlns:a="http://schemas.openxmlformats.org/drawingml/2006/main" meth="withinLinear" id="14">
  <a:schemeClr val="accent1"/>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withinLinear" id="14">
  <a:schemeClr val="accent1"/>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withinLinear" id="14">
  <a:schemeClr val="accent1"/>
</cs:colorStyle>
</file>

<file path=ppt/charts/colors3.xml><?xml version="1.0" encoding="utf-8"?>
<cs:colorStyle xmlns:cs="http://schemas.microsoft.com/office/drawing/2012/chartStyle" xmlns:a="http://schemas.openxmlformats.org/drawingml/2006/main" meth="withinLinear" id="18">
  <a:schemeClr val="accent5"/>
</cs:colorStyle>
</file>

<file path=ppt/charts/colors4.xml><?xml version="1.0" encoding="utf-8"?>
<cs:colorStyle xmlns:cs="http://schemas.microsoft.com/office/drawing/2012/chartStyle" xmlns:a="http://schemas.openxmlformats.org/drawingml/2006/main" meth="withinLinear" id="18">
  <a:schemeClr val="accent5"/>
</cs:colorStyle>
</file>

<file path=ppt/charts/colors5.xml><?xml version="1.0" encoding="utf-8"?>
<cs:colorStyle xmlns:cs="http://schemas.microsoft.com/office/drawing/2012/chartStyle" xmlns:a="http://schemas.openxmlformats.org/drawingml/2006/main" meth="withinLinear" id="18">
  <a:schemeClr val="accent5"/>
</cs:colorStyle>
</file>

<file path=ppt/charts/colors6.xml><?xml version="1.0" encoding="utf-8"?>
<cs:colorStyle xmlns:cs="http://schemas.microsoft.com/office/drawing/2012/chartStyle" xmlns:a="http://schemas.openxmlformats.org/drawingml/2006/main" meth="withinLinear" id="18">
  <a:schemeClr val="accent5"/>
</cs:colorStyle>
</file>

<file path=ppt/charts/colors7.xml><?xml version="1.0" encoding="utf-8"?>
<cs:colorStyle xmlns:cs="http://schemas.microsoft.com/office/drawing/2012/chartStyle" xmlns:a="http://schemas.openxmlformats.org/drawingml/2006/main" meth="withinLinear" id="18">
  <a:schemeClr val="accent5"/>
</cs:colorStyle>
</file>

<file path=ppt/charts/colors8.xml><?xml version="1.0" encoding="utf-8"?>
<cs:colorStyle xmlns:cs="http://schemas.microsoft.com/office/drawing/2012/chartStyle" xmlns:a="http://schemas.openxmlformats.org/drawingml/2006/main" meth="withinLinear" id="18">
  <a:schemeClr val="accent5"/>
</cs:colorStyle>
</file>

<file path=ppt/charts/colors9.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2.xml><?xml version="1.0" encoding="utf-8"?>
<cs:chartStyle xmlns:cs="http://schemas.microsoft.com/office/drawing/2012/chartStyle" xmlns:a="http://schemas.openxmlformats.org/drawingml/2006/main" id="302">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3.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4.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modernComment_12D_5DB4BFAB.xml><?xml version="1.0" encoding="utf-8"?>
<p188:cmLst xmlns:a="http://schemas.openxmlformats.org/drawingml/2006/main" xmlns:r="http://schemas.openxmlformats.org/officeDocument/2006/relationships" xmlns:p188="http://schemas.microsoft.com/office/powerpoint/2018/8/main">
  <p188:cm id="{8EC52D2E-BF15-4E0E-8405-3AF1B0557772}" authorId="{404CA8D5-1BE4-3350-79BC-8CE18C73EF4A}" status="resolved" created="2022-02-20T19:13:59.208" complete="100000">
    <ac:txMkLst xmlns:ac="http://schemas.microsoft.com/office/drawing/2013/main/command">
      <pc:docMk xmlns:pc="http://schemas.microsoft.com/office/powerpoint/2013/main/command"/>
      <pc:sldMk xmlns:pc="http://schemas.microsoft.com/office/powerpoint/2013/main/command" cId="1572126635" sldId="301"/>
      <ac:spMk id="15" creationId="{DD312852-7FD5-44F9-930E-96EFCB8EEBB3}"/>
      <ac:txMk cp="191">
        <ac:context len="294" hash="2519226265"/>
      </ac:txMk>
    </ac:txMkLst>
    <p188:pos x="2913662" y="3385996"/>
    <p188:txBody>
      <a:bodyPr/>
      <a:lstStyle/>
      <a:p>
        <a:r>
          <a:rPr lang="fi-FI"/>
          <a:t>Tämä kohta vähän toistoa jo sivun alareunassa olevan tekstin kanssa, poistaisin tästä ja jättäisin toisaalle!</a:t>
        </a:r>
      </a:p>
    </p188:txBody>
  </p188:cm>
</p188:cmLst>
</file>

<file path=ppt/comments/modernComment_135_57B468B0.xml><?xml version="1.0" encoding="utf-8"?>
<p188:cmLst xmlns:a="http://schemas.openxmlformats.org/drawingml/2006/main" xmlns:r="http://schemas.openxmlformats.org/officeDocument/2006/relationships" xmlns:p188="http://schemas.microsoft.com/office/powerpoint/2018/8/main">
  <p188:cm id="{02E3D8F3-CC81-4228-A44B-B03FEC099542}" authorId="{404CA8D5-1BE4-3350-79BC-8CE18C73EF4A}" created="2022-02-21T08:14:32.687">
    <ac:deMkLst xmlns:ac="http://schemas.microsoft.com/office/drawing/2013/main/command">
      <pc:docMk xmlns:pc="http://schemas.microsoft.com/office/powerpoint/2013/main/command"/>
      <pc:sldMk xmlns:pc="http://schemas.microsoft.com/office/powerpoint/2013/main/command" cId="1471441072" sldId="309"/>
      <ac:graphicFrameMk id="6" creationId="{4C1555FA-E1DD-45B4-BB79-4B90F7E6ADBA}"/>
    </ac:deMkLst>
    <p188:txBody>
      <a:bodyPr/>
      <a:lstStyle/>
      <a:p>
        <a:r>
          <a:rPr lang="fi-FI"/>
          <a:t>jos joku osaa muuttaa kyselyn 
otsikon normaaliksi ilman että muuttaa Chart Design - Styleä niin saa tehdä</a:t>
        </a:r>
      </a:p>
    </p188:txBody>
  </p188:cm>
</p188:cmLst>
</file>

<file path=ppt/drawings/drawing1.xml><?xml version="1.0" encoding="utf-8"?>
<c:userShapes xmlns:c="http://schemas.openxmlformats.org/drawingml/2006/chart">
  <cdr:relSizeAnchor xmlns:cdr="http://schemas.openxmlformats.org/drawingml/2006/chartDrawing">
    <cdr:from>
      <cdr:x>0</cdr:x>
      <cdr:y>0.94269</cdr:y>
    </cdr:from>
    <cdr:to>
      <cdr:x>0.24723</cdr:x>
      <cdr:y>0.98469</cdr:y>
    </cdr:to>
    <cdr:sp macro="" textlink="">
      <cdr:nvSpPr>
        <cdr:cNvPr id="2" name="Tekstiruutu 9">
          <a:extLst xmlns:a="http://schemas.openxmlformats.org/drawingml/2006/main">
            <a:ext uri="{FF2B5EF4-FFF2-40B4-BE49-F238E27FC236}">
              <a16:creationId xmlns:a16="http://schemas.microsoft.com/office/drawing/2014/main" id="{EA9228C2-5DD3-467D-9E70-1E52D6086188}"/>
            </a:ext>
          </a:extLst>
        </cdr:cNvPr>
        <cdr:cNvSpPr txBox="1"/>
      </cdr:nvSpPr>
      <cdr:spPr>
        <a:xfrm xmlns:a="http://schemas.openxmlformats.org/drawingml/2006/main">
          <a:off x="0" y="5872281"/>
          <a:ext cx="2100560" cy="2616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fi-FI" sz="1100" dirty="0">
              <a:solidFill>
                <a:schemeClr val="tx2">
                  <a:lumMod val="75000"/>
                </a:schemeClr>
              </a:solidFill>
              <a:latin typeface="Cambria" panose="02040503050406030204" pitchFamily="18" charset="0"/>
              <a:ea typeface="Cambria" panose="02040503050406030204" pitchFamily="18" charset="0"/>
            </a:rPr>
            <a:t>* Vuosilta 2020 ja 2019 ei dataa</a:t>
          </a:r>
        </a:p>
      </cdr:txBody>
    </cdr:sp>
  </cdr:relSizeAnchor>
</c:userShapes>
</file>

<file path=ppt/drawings/drawing2.xml><?xml version="1.0" encoding="utf-8"?>
<c:userShapes xmlns:c="http://schemas.openxmlformats.org/drawingml/2006/chart">
  <cdr:relSizeAnchor xmlns:cdr="http://schemas.openxmlformats.org/drawingml/2006/chartDrawing">
    <cdr:from>
      <cdr:x>0.7135</cdr:x>
      <cdr:y>0.03669</cdr:y>
    </cdr:from>
    <cdr:to>
      <cdr:x>0.98038</cdr:x>
      <cdr:y>0.43076</cdr:y>
    </cdr:to>
    <cdr:sp macro="" textlink="">
      <cdr:nvSpPr>
        <cdr:cNvPr id="2" name="Tekstiruutu 3">
          <a:extLst xmlns:a="http://schemas.openxmlformats.org/drawingml/2006/main">
            <a:ext uri="{FF2B5EF4-FFF2-40B4-BE49-F238E27FC236}">
              <a16:creationId xmlns:a16="http://schemas.microsoft.com/office/drawing/2014/main" id="{C543E57D-C987-406F-AE25-8F3C457533E5}"/>
            </a:ext>
          </a:extLst>
        </cdr:cNvPr>
        <cdr:cNvSpPr txBox="1"/>
      </cdr:nvSpPr>
      <cdr:spPr>
        <a:xfrm xmlns:a="http://schemas.openxmlformats.org/drawingml/2006/main">
          <a:off x="8314903" y="226376"/>
          <a:ext cx="3110197" cy="243139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r">
            <a:spcBef>
              <a:spcPts val="1200"/>
            </a:spcBef>
          </a:pPr>
          <a:r>
            <a:rPr lang="fi-FI" dirty="0">
              <a:solidFill>
                <a:schemeClr val="tx2">
                  <a:lumMod val="75000"/>
                </a:schemeClr>
              </a:solidFill>
              <a:latin typeface="Cambria" panose="02040503050406030204" pitchFamily="18" charset="0"/>
              <a:ea typeface="Cambria" panose="02040503050406030204" pitchFamily="18" charset="0"/>
            </a:rPr>
            <a:t>Oman toiminnan muutokset </a:t>
          </a:r>
          <a:r>
            <a:rPr lang="fi-FI" b="1" dirty="0">
              <a:solidFill>
                <a:schemeClr val="tx2">
                  <a:lumMod val="75000"/>
                </a:schemeClr>
              </a:solidFill>
              <a:latin typeface="Cambria" panose="02040503050406030204" pitchFamily="18" charset="0"/>
              <a:ea typeface="Cambria" panose="02040503050406030204" pitchFamily="18" charset="0"/>
            </a:rPr>
            <a:t>kohdistuvat eniten laiminlyövästi terveellisiin </a:t>
          </a:r>
          <a:r>
            <a:rPr lang="fi-FI" dirty="0">
              <a:solidFill>
                <a:schemeClr val="tx2">
                  <a:lumMod val="75000"/>
                </a:schemeClr>
              </a:solidFill>
              <a:latin typeface="Cambria" panose="02040503050406030204" pitchFamily="18" charset="0"/>
              <a:ea typeface="Cambria" panose="02040503050406030204" pitchFamily="18" charset="0"/>
            </a:rPr>
            <a:t>elämäntapoihin ja sen jälkeen laiminlyövästi omiin opintoihin ja tapahtumiin osallistumiseen</a:t>
          </a:r>
        </a:p>
        <a:p xmlns:a="http://schemas.openxmlformats.org/drawingml/2006/main">
          <a:pPr marL="285750" indent="-285750">
            <a:spcBef>
              <a:spcPts val="1200"/>
            </a:spcBef>
            <a:buFontTx/>
            <a:buChar char="-"/>
          </a:pPr>
          <a:endParaRPr lang="fi-FI" sz="1600" dirty="0">
            <a:latin typeface="Cambria" panose="02040503050406030204" pitchFamily="18" charset="0"/>
            <a:ea typeface="Cambria" panose="02040503050406030204" pitchFamily="18" charset="0"/>
          </a:endParaRPr>
        </a:p>
      </cdr:txBody>
    </cdr:sp>
  </cdr:relSizeAnchor>
  <cdr:relSizeAnchor xmlns:cdr="http://schemas.openxmlformats.org/drawingml/2006/chartDrawing">
    <cdr:from>
      <cdr:x>0.64513</cdr:x>
      <cdr:y>0.57757</cdr:y>
    </cdr:from>
    <cdr:to>
      <cdr:x>0.9793</cdr:x>
      <cdr:y>0.80204</cdr:y>
    </cdr:to>
    <cdr:sp macro="" textlink="">
      <cdr:nvSpPr>
        <cdr:cNvPr id="3" name="Tekstiruutu 3">
          <a:extLst xmlns:a="http://schemas.openxmlformats.org/drawingml/2006/main">
            <a:ext uri="{FF2B5EF4-FFF2-40B4-BE49-F238E27FC236}">
              <a16:creationId xmlns:a16="http://schemas.microsoft.com/office/drawing/2014/main" id="{A0112A44-874E-4E80-AB0D-1C407FDF73DE}"/>
            </a:ext>
          </a:extLst>
        </cdr:cNvPr>
        <cdr:cNvSpPr txBox="1"/>
      </cdr:nvSpPr>
      <cdr:spPr>
        <a:xfrm xmlns:a="http://schemas.openxmlformats.org/drawingml/2006/main">
          <a:off x="7518181" y="3563583"/>
          <a:ext cx="3894332" cy="138499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spcBef>
              <a:spcPts val="1200"/>
            </a:spcBef>
          </a:pPr>
          <a:r>
            <a:rPr lang="fi-FI" sz="1400" dirty="0">
              <a:solidFill>
                <a:schemeClr val="tx2">
                  <a:lumMod val="75000"/>
                </a:schemeClr>
              </a:solidFill>
              <a:latin typeface="Cambria" panose="02040503050406030204" pitchFamily="18" charset="0"/>
              <a:ea typeface="Cambria" panose="02040503050406030204" pitchFamily="18" charset="0"/>
            </a:rPr>
            <a:t>On havaittavissa ristiriitoja siinä, mitä kiltalaiset kokevat ylläpitävän ja edistävän jaksamista ja sillä, miten uupumus vaikuttaa toimintaan. </a:t>
          </a:r>
          <a:r>
            <a:rPr lang="fi-FI" sz="1400" b="1" dirty="0">
              <a:solidFill>
                <a:schemeClr val="tx2">
                  <a:lumMod val="75000"/>
                </a:schemeClr>
              </a:solidFill>
              <a:latin typeface="Cambria" panose="02040503050406030204" pitchFamily="18" charset="0"/>
              <a:ea typeface="Cambria" panose="02040503050406030204" pitchFamily="18" charset="0"/>
            </a:rPr>
            <a:t>Kiltalaiset laiminlyövät eniten jaksamista edistävää toimintaa (liikunta, uni, sosiaaliset suhteet).</a:t>
          </a: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0.72668</cdr:y>
    </cdr:from>
    <cdr:to>
      <cdr:x>1</cdr:x>
      <cdr:y>1</cdr:y>
    </cdr:to>
    <cdr:sp macro="" textlink="">
      <cdr:nvSpPr>
        <cdr:cNvPr id="2" name="Rectangle 1">
          <a:extLst xmlns:a="http://schemas.openxmlformats.org/drawingml/2006/main">
            <a:ext uri="{FF2B5EF4-FFF2-40B4-BE49-F238E27FC236}">
              <a16:creationId xmlns:a16="http://schemas.microsoft.com/office/drawing/2014/main" id="{02E9D46E-64A6-404F-8E99-3AD8ED61C4BB}"/>
            </a:ext>
          </a:extLst>
        </cdr:cNvPr>
        <cdr:cNvSpPr/>
      </cdr:nvSpPr>
      <cdr:spPr>
        <a:xfrm xmlns:a="http://schemas.openxmlformats.org/drawingml/2006/main">
          <a:off x="-411711" y="3370832"/>
          <a:ext cx="7593724" cy="1267843"/>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fi-FI" dirty="0">
              <a:solidFill>
                <a:schemeClr val="tx1"/>
              </a:solidFill>
            </a:rPr>
            <a:t>Keskiarvot: 1,80                  1,59                     2,05                   2,22                    2,66                   2,92                    1,73                    2,56          </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F5ED63-A14A-44E1-AB17-A174A7CC181B}" type="datetimeFigureOut">
              <a:rPr lang="fi-FI" smtClean="0"/>
              <a:t>28.3.2022</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AF9FF4-E95D-4224-A192-75E31EF297AD}" type="slidenum">
              <a:rPr lang="fi-FI" smtClean="0"/>
              <a:t>‹#›</a:t>
            </a:fld>
            <a:endParaRPr lang="fi-FI"/>
          </a:p>
        </p:txBody>
      </p:sp>
    </p:spTree>
    <p:extLst>
      <p:ext uri="{BB962C8B-B14F-4D97-AF65-F5344CB8AC3E}">
        <p14:creationId xmlns:p14="http://schemas.microsoft.com/office/powerpoint/2010/main" val="1658209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fld id="{A0AF9FF4-E95D-4224-A192-75E31EF297AD}" type="slidenum">
              <a:rPr lang="fi-FI" smtClean="0"/>
              <a:t>11</a:t>
            </a:fld>
            <a:endParaRPr lang="fi-FI"/>
          </a:p>
        </p:txBody>
      </p:sp>
    </p:spTree>
    <p:extLst>
      <p:ext uri="{BB962C8B-B14F-4D97-AF65-F5344CB8AC3E}">
        <p14:creationId xmlns:p14="http://schemas.microsoft.com/office/powerpoint/2010/main" val="1423665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a:t>Muokkaa perustyyl. napsautt.</a:t>
            </a:r>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28.3.2022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2822443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28.3.2022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012034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28.3.2022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406455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28.3.2022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91875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a:t>Muokkaa perustyyl. napsautt.</a:t>
            </a:r>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28.3.2022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625772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28.3.2022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368371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a:t>Muokkaa perustyyl. napsautt.</a:t>
            </a:r>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A02ABAE3-D89C-4001-9AEC-5083F82B749C}" type="datetimeFigureOut">
              <a:rPr lang="fi-FI" smtClean="0"/>
              <a:t>28.3.2022</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4234365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A02ABAE3-D89C-4001-9AEC-5083F82B749C}" type="datetimeFigureOut">
              <a:rPr lang="fi-FI" smtClean="0"/>
              <a:t>28.3.2022</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23876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A02ABAE3-D89C-4001-9AEC-5083F82B749C}" type="datetimeFigureOut">
              <a:rPr lang="fi-FI" smtClean="0"/>
              <a:t>28.3.2022</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583615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28.3.2022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827074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28.3.2022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139981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2ABAE3-D89C-4001-9AEC-5083F82B749C}" type="datetimeFigureOut">
              <a:rPr lang="fi-FI" smtClean="0"/>
              <a:t>28.3.2022</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4AEF5D-7FAC-4949-84D2-DA5A9BB3D225}" type="slidenum">
              <a:rPr lang="fi-FI" smtClean="0"/>
              <a:t>‹#›</a:t>
            </a:fld>
            <a:endParaRPr lang="fi-FI"/>
          </a:p>
        </p:txBody>
      </p:sp>
    </p:spTree>
    <p:extLst>
      <p:ext uri="{BB962C8B-B14F-4D97-AF65-F5344CB8AC3E}">
        <p14:creationId xmlns:p14="http://schemas.microsoft.com/office/powerpoint/2010/main" val="1034520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2.xml"/><Relationship Id="rId2" Type="http://schemas.microsoft.com/office/2018/10/relationships/comments" Target="../comments/modernComment_135_57B468B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2.xml"/><Relationship Id="rId4" Type="http://schemas.openxmlformats.org/officeDocument/2006/relationships/chart" Target="../charts/char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chart" Target="../charts/chart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microsoft.com/office/2018/10/relationships/comments" Target="../comments/modernComment_12D_5DB4BFAB.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p:cNvSpPr>
            <a:spLocks noGrp="1"/>
          </p:cNvSpPr>
          <p:nvPr>
            <p:ph type="ctrTitle"/>
          </p:nvPr>
        </p:nvSpPr>
        <p:spPr>
          <a:xfrm>
            <a:off x="885290" y="933930"/>
            <a:ext cx="6306619" cy="2635993"/>
          </a:xfrm>
        </p:spPr>
        <p:txBody>
          <a:bodyPr anchor="b">
            <a:normAutofit/>
          </a:bodyPr>
          <a:lstStyle/>
          <a:p>
            <a:r>
              <a:rPr lang="fi-FI" sz="4800" dirty="0">
                <a:solidFill>
                  <a:schemeClr val="tx2">
                    <a:lumMod val="75000"/>
                  </a:schemeClr>
                </a:solidFill>
                <a:latin typeface="Cambria" panose="02040503050406030204" pitchFamily="18" charset="0"/>
                <a:ea typeface="Cambria" panose="02040503050406030204" pitchFamily="18" charset="0"/>
              </a:rPr>
              <a:t>Maanmittakillan hyvinvointikysely 2021</a:t>
            </a:r>
          </a:p>
        </p:txBody>
      </p:sp>
      <p:sp>
        <p:nvSpPr>
          <p:cNvPr id="11" name="Rectangle 10">
            <a:extLst>
              <a:ext uri="{FF2B5EF4-FFF2-40B4-BE49-F238E27FC236}">
                <a16:creationId xmlns:a16="http://schemas.microsoft.com/office/drawing/2014/main" id="{BC05CA36-AD6A-4ABF-9A05-52E5A143D2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4022214"/>
            <a:ext cx="12192000" cy="2835786"/>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4331EE8-85A4-4588-8D9E-70E534D47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4022220"/>
            <a:ext cx="8153398" cy="2835780"/>
          </a:xfrm>
          <a:prstGeom prst="rect">
            <a:avLst/>
          </a:prstGeom>
          <a:gradFill>
            <a:gsLst>
              <a:gs pos="0">
                <a:srgbClr val="000000">
                  <a:alpha val="63000"/>
                </a:srgbClr>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9D6C862-61CC-4B46-8080-96583D653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022219"/>
            <a:ext cx="12253472" cy="2835781"/>
          </a:xfrm>
          <a:prstGeom prst="rect">
            <a:avLst/>
          </a:prstGeom>
          <a:gradFill>
            <a:gsLst>
              <a:gs pos="39000">
                <a:schemeClr val="accent1">
                  <a:lumMod val="50000"/>
                  <a:alpha val="0"/>
                </a:schemeClr>
              </a:gs>
              <a:gs pos="100000">
                <a:srgbClr val="000000">
                  <a:alpha val="72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Alaotsikko 2"/>
          <p:cNvSpPr>
            <a:spLocks noGrp="1"/>
          </p:cNvSpPr>
          <p:nvPr>
            <p:ph type="subTitle" idx="1"/>
          </p:nvPr>
        </p:nvSpPr>
        <p:spPr>
          <a:xfrm>
            <a:off x="570471" y="4184074"/>
            <a:ext cx="6936258" cy="2673926"/>
          </a:xfrm>
        </p:spPr>
        <p:txBody>
          <a:bodyPr anchor="t">
            <a:normAutofit/>
          </a:bodyPr>
          <a:lstStyle/>
          <a:p>
            <a:pPr algn="l"/>
            <a:r>
              <a:rPr lang="fi-FI" dirty="0">
                <a:solidFill>
                  <a:srgbClr val="FFFFFF"/>
                </a:solidFill>
                <a:latin typeface="Cambria" panose="02040503050406030204" pitchFamily="18" charset="0"/>
                <a:ea typeface="Cambria" panose="02040503050406030204" pitchFamily="18" charset="0"/>
              </a:rPr>
              <a:t>Tiivistelmäraportti – 28.03.2022</a:t>
            </a:r>
          </a:p>
          <a:p>
            <a:pPr lvl="1" algn="l"/>
            <a:endParaRPr lang="fi-FI" b="1" dirty="0">
              <a:solidFill>
                <a:srgbClr val="FFFFFF"/>
              </a:solidFill>
              <a:latin typeface="Cambria" panose="02040503050406030204" pitchFamily="18" charset="0"/>
              <a:ea typeface="Cambria" panose="02040503050406030204" pitchFamily="18" charset="0"/>
            </a:endParaRPr>
          </a:p>
          <a:p>
            <a:pPr lvl="1" algn="l"/>
            <a:r>
              <a:rPr lang="fi-FI" b="1" dirty="0">
                <a:solidFill>
                  <a:srgbClr val="FFFFFF"/>
                </a:solidFill>
                <a:latin typeface="Cambria" panose="02040503050406030204" pitchFamily="18" charset="0"/>
                <a:ea typeface="Cambria" panose="02040503050406030204" pitchFamily="18" charset="0"/>
              </a:rPr>
              <a:t>Hyvinvointityöryhmä 2021</a:t>
            </a:r>
          </a:p>
          <a:p>
            <a:pPr lvl="1" algn="l"/>
            <a:r>
              <a:rPr lang="fi-FI" dirty="0">
                <a:solidFill>
                  <a:srgbClr val="FFFFFF"/>
                </a:solidFill>
                <a:latin typeface="Cambria" panose="02040503050406030204" pitchFamily="18" charset="0"/>
                <a:ea typeface="Cambria" panose="02040503050406030204" pitchFamily="18" charset="0"/>
              </a:rPr>
              <a:t>Sofia Ala-Ketola</a:t>
            </a:r>
          </a:p>
          <a:p>
            <a:pPr lvl="1" algn="l"/>
            <a:r>
              <a:rPr lang="fi-FI" dirty="0" err="1">
                <a:solidFill>
                  <a:srgbClr val="FFFFFF"/>
                </a:solidFill>
                <a:latin typeface="Cambria" panose="02040503050406030204" pitchFamily="18" charset="0"/>
                <a:ea typeface="Cambria" panose="02040503050406030204" pitchFamily="18" charset="0"/>
              </a:rPr>
              <a:t>Ninni</a:t>
            </a:r>
            <a:r>
              <a:rPr lang="fi-FI" dirty="0">
                <a:solidFill>
                  <a:srgbClr val="FFFFFF"/>
                </a:solidFill>
                <a:latin typeface="Cambria" panose="02040503050406030204" pitchFamily="18" charset="0"/>
                <a:ea typeface="Cambria" panose="02040503050406030204" pitchFamily="18" charset="0"/>
              </a:rPr>
              <a:t> Tähti</a:t>
            </a:r>
          </a:p>
          <a:p>
            <a:pPr lvl="1" algn="l"/>
            <a:r>
              <a:rPr lang="fi-FI" dirty="0">
                <a:solidFill>
                  <a:srgbClr val="FFFFFF"/>
                </a:solidFill>
                <a:latin typeface="Cambria" panose="02040503050406030204" pitchFamily="18" charset="0"/>
                <a:ea typeface="Cambria" panose="02040503050406030204" pitchFamily="18" charset="0"/>
              </a:rPr>
              <a:t>Aukusti Jääskeläinen</a:t>
            </a:r>
          </a:p>
        </p:txBody>
      </p:sp>
      <p:pic>
        <p:nvPicPr>
          <p:cNvPr id="4" name="Google Shape;118;p1" descr="A close up of a sign&#10;&#10;Description automatically generated">
            <a:extLst>
              <a:ext uri="{FF2B5EF4-FFF2-40B4-BE49-F238E27FC236}">
                <a16:creationId xmlns:a16="http://schemas.microsoft.com/office/drawing/2014/main" id="{3C74182F-70EC-4ECA-8961-F1039DA8A8CF}"/>
              </a:ext>
            </a:extLst>
          </p:cNvPr>
          <p:cNvPicPr preferRelativeResize="0"/>
          <p:nvPr/>
        </p:nvPicPr>
        <p:blipFill rotWithShape="1">
          <a:blip r:embed="rId2"/>
          <a:stretch/>
        </p:blipFill>
        <p:spPr>
          <a:xfrm>
            <a:off x="8077199" y="2147114"/>
            <a:ext cx="3020291" cy="2835787"/>
          </a:xfrm>
          <a:prstGeom prst="rect">
            <a:avLst/>
          </a:prstGeom>
          <a:noFill/>
        </p:spPr>
      </p:pic>
      <p:sp>
        <p:nvSpPr>
          <p:cNvPr id="17" name="Rectangle 16">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0797"/>
            <a:ext cx="12191998" cy="457203"/>
          </a:xfrm>
          <a:prstGeom prst="rect">
            <a:avLst/>
          </a:prstGeom>
          <a:gradFill>
            <a:gsLst>
              <a:gs pos="0">
                <a:srgbClr val="000000">
                  <a:alpha val="43000"/>
                </a:srgbClr>
              </a:gs>
              <a:gs pos="79000">
                <a:schemeClr val="accent1">
                  <a:lumMod val="75000"/>
                  <a:alpha val="22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2385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11867A4-F207-4907-8DE7-BC67D2F1AC2F}"/>
              </a:ext>
            </a:extLst>
          </p:cNvPr>
          <p:cNvSpPr>
            <a:spLocks noGrp="1"/>
          </p:cNvSpPr>
          <p:nvPr>
            <p:ph type="title"/>
          </p:nvPr>
        </p:nvSpPr>
        <p:spPr>
          <a:xfrm>
            <a:off x="205508" y="265888"/>
            <a:ext cx="11933381" cy="1325563"/>
          </a:xfrm>
        </p:spPr>
        <p:txBody>
          <a:bodyPr>
            <a:normAutofit/>
          </a:bodyPr>
          <a:lstStyle/>
          <a:p>
            <a:pPr algn="ctr"/>
            <a:r>
              <a:rPr lang="fi-FI" sz="4000" dirty="0">
                <a:solidFill>
                  <a:schemeClr val="tx2">
                    <a:lumMod val="75000"/>
                  </a:schemeClr>
                </a:solidFill>
                <a:latin typeface="Cambria" panose="02040503050406030204" pitchFamily="18" charset="0"/>
                <a:ea typeface="Cambria" panose="02040503050406030204" pitchFamily="18" charset="0"/>
              </a:rPr>
              <a:t>Ulkopuolisuuden ja yhteenkuuluvuuden aiheuttajia</a:t>
            </a:r>
            <a:br>
              <a:rPr lang="fi-FI" sz="4000" dirty="0">
                <a:solidFill>
                  <a:schemeClr val="tx2">
                    <a:lumMod val="75000"/>
                  </a:schemeClr>
                </a:solidFill>
                <a:latin typeface="Cambria" panose="02040503050406030204" pitchFamily="18" charset="0"/>
                <a:ea typeface="Cambria" panose="02040503050406030204" pitchFamily="18" charset="0"/>
              </a:rPr>
            </a:br>
            <a:r>
              <a:rPr lang="fi-FI" sz="2400" dirty="0">
                <a:solidFill>
                  <a:schemeClr val="tx2">
                    <a:lumMod val="75000"/>
                  </a:schemeClr>
                </a:solidFill>
                <a:latin typeface="Cambria" panose="02040503050406030204" pitchFamily="18" charset="0"/>
                <a:ea typeface="Cambria" panose="02040503050406030204" pitchFamily="18" charset="0"/>
              </a:rPr>
              <a:t>poimintoja avovastauksista</a:t>
            </a:r>
            <a:endParaRPr lang="fi-FI" sz="4000" dirty="0">
              <a:solidFill>
                <a:schemeClr val="tx2">
                  <a:lumMod val="75000"/>
                </a:schemeClr>
              </a:solidFill>
              <a:latin typeface="Cambria" panose="02040503050406030204" pitchFamily="18" charset="0"/>
              <a:ea typeface="Cambria" panose="02040503050406030204" pitchFamily="18" charset="0"/>
            </a:endParaRPr>
          </a:p>
        </p:txBody>
      </p:sp>
      <p:sp>
        <p:nvSpPr>
          <p:cNvPr id="3" name="Tekstin paikkamerkki 2">
            <a:extLst>
              <a:ext uri="{FF2B5EF4-FFF2-40B4-BE49-F238E27FC236}">
                <a16:creationId xmlns:a16="http://schemas.microsoft.com/office/drawing/2014/main" id="{8D675A60-B320-4ABD-8703-824CB7775B91}"/>
              </a:ext>
            </a:extLst>
          </p:cNvPr>
          <p:cNvSpPr>
            <a:spLocks noGrp="1"/>
          </p:cNvSpPr>
          <p:nvPr>
            <p:ph type="body" idx="1"/>
          </p:nvPr>
        </p:nvSpPr>
        <p:spPr>
          <a:xfrm>
            <a:off x="836612" y="1789782"/>
            <a:ext cx="5157787" cy="823912"/>
          </a:xfrm>
        </p:spPr>
        <p:txBody>
          <a:bodyPr anchor="t"/>
          <a:lstStyle/>
          <a:p>
            <a:r>
              <a:rPr lang="fi-FI" dirty="0">
                <a:solidFill>
                  <a:schemeClr val="accent2">
                    <a:lumMod val="50000"/>
                  </a:schemeClr>
                </a:solidFill>
                <a:latin typeface="Cambria" panose="02040503050406030204" pitchFamily="18" charset="0"/>
                <a:ea typeface="Cambria" panose="02040503050406030204" pitchFamily="18" charset="0"/>
              </a:rPr>
              <a:t>Ulkopuolisuus</a:t>
            </a:r>
          </a:p>
        </p:txBody>
      </p:sp>
      <p:sp>
        <p:nvSpPr>
          <p:cNvPr id="4" name="Sisällön paikkamerkki 3">
            <a:extLst>
              <a:ext uri="{FF2B5EF4-FFF2-40B4-BE49-F238E27FC236}">
                <a16:creationId xmlns:a16="http://schemas.microsoft.com/office/drawing/2014/main" id="{4D857EAB-F470-4272-BF90-F7AF3713CBB3}"/>
              </a:ext>
            </a:extLst>
          </p:cNvPr>
          <p:cNvSpPr>
            <a:spLocks noGrp="1"/>
          </p:cNvSpPr>
          <p:nvPr>
            <p:ph sz="half" idx="2"/>
          </p:nvPr>
        </p:nvSpPr>
        <p:spPr>
          <a:xfrm>
            <a:off x="836611" y="2277298"/>
            <a:ext cx="5157787" cy="2303403"/>
          </a:xfrm>
        </p:spPr>
        <p:txBody>
          <a:bodyPr vert="horz" lIns="91440" tIns="45720" rIns="91440" bIns="45720" rtlCol="0" anchor="t">
            <a:normAutofit/>
          </a:bodyPr>
          <a:lstStyle/>
          <a:p>
            <a:pPr marL="0" indent="0">
              <a:buNone/>
            </a:pPr>
            <a:r>
              <a:rPr lang="fi-FI" sz="2000">
                <a:solidFill>
                  <a:schemeClr val="tx2">
                    <a:lumMod val="75000"/>
                  </a:schemeClr>
                </a:solidFill>
                <a:latin typeface="Cambria"/>
                <a:ea typeface="Cambria"/>
              </a:rPr>
              <a:t>Koronapassikäytännöt</a:t>
            </a:r>
          </a:p>
          <a:p>
            <a:pPr marL="0" indent="0">
              <a:buNone/>
            </a:pPr>
            <a:r>
              <a:rPr lang="fi-FI" sz="2000">
                <a:solidFill>
                  <a:schemeClr val="tx2">
                    <a:lumMod val="75000"/>
                  </a:schemeClr>
                </a:solidFill>
                <a:latin typeface="Cambria"/>
                <a:ea typeface="Cambria"/>
              </a:rPr>
              <a:t>Koronan takia tapahtumat kohdistettu vain osalle porukasta (esim. fukseille)</a:t>
            </a:r>
          </a:p>
          <a:p>
            <a:pPr marL="0" indent="0">
              <a:buNone/>
            </a:pPr>
            <a:r>
              <a:rPr lang="fi-FI" sz="2000">
                <a:solidFill>
                  <a:schemeClr val="tx2">
                    <a:lumMod val="75000"/>
                  </a:schemeClr>
                </a:solidFill>
                <a:latin typeface="Cambria"/>
                <a:ea typeface="Cambria"/>
              </a:rPr>
              <a:t>Valmiit klikit ja porukat</a:t>
            </a:r>
          </a:p>
          <a:p>
            <a:pPr marL="0" indent="0">
              <a:buNone/>
            </a:pPr>
            <a:r>
              <a:rPr lang="fi-FI" sz="2000">
                <a:solidFill>
                  <a:schemeClr val="tx2">
                    <a:lumMod val="75000"/>
                  </a:schemeClr>
                </a:solidFill>
                <a:latin typeface="Cambria"/>
                <a:ea typeface="Cambria"/>
              </a:rPr>
              <a:t>Tapahtumien kieli</a:t>
            </a:r>
          </a:p>
          <a:p>
            <a:pPr marL="0" indent="0">
              <a:buNone/>
            </a:pPr>
            <a:endParaRPr lang="fi-FI" sz="2000">
              <a:solidFill>
                <a:schemeClr val="tx2">
                  <a:lumMod val="75000"/>
                </a:schemeClr>
              </a:solidFill>
            </a:endParaRPr>
          </a:p>
        </p:txBody>
      </p:sp>
      <p:sp>
        <p:nvSpPr>
          <p:cNvPr id="5" name="Tekstin paikkamerkki 4">
            <a:extLst>
              <a:ext uri="{FF2B5EF4-FFF2-40B4-BE49-F238E27FC236}">
                <a16:creationId xmlns:a16="http://schemas.microsoft.com/office/drawing/2014/main" id="{CCE86530-1F17-4ECE-9A16-716E29A02A93}"/>
              </a:ext>
            </a:extLst>
          </p:cNvPr>
          <p:cNvSpPr>
            <a:spLocks noGrp="1"/>
          </p:cNvSpPr>
          <p:nvPr>
            <p:ph type="body" sz="quarter" idx="3"/>
          </p:nvPr>
        </p:nvSpPr>
        <p:spPr>
          <a:xfrm>
            <a:off x="6124411" y="1789782"/>
            <a:ext cx="5183188" cy="823912"/>
          </a:xfrm>
        </p:spPr>
        <p:txBody>
          <a:bodyPr anchor="t"/>
          <a:lstStyle/>
          <a:p>
            <a:r>
              <a:rPr lang="fi-FI" dirty="0">
                <a:solidFill>
                  <a:schemeClr val="accent6">
                    <a:lumMod val="50000"/>
                  </a:schemeClr>
                </a:solidFill>
                <a:latin typeface="Cambria" panose="02040503050406030204" pitchFamily="18" charset="0"/>
                <a:ea typeface="Cambria" panose="02040503050406030204" pitchFamily="18" charset="0"/>
              </a:rPr>
              <a:t>Yhteenkuuluvuus</a:t>
            </a:r>
          </a:p>
        </p:txBody>
      </p:sp>
      <p:sp>
        <p:nvSpPr>
          <p:cNvPr id="6" name="Sisällön paikkamerkki 5">
            <a:extLst>
              <a:ext uri="{FF2B5EF4-FFF2-40B4-BE49-F238E27FC236}">
                <a16:creationId xmlns:a16="http://schemas.microsoft.com/office/drawing/2014/main" id="{7FD18774-01CF-4CB9-8C09-F02A2E1EA0D8}"/>
              </a:ext>
            </a:extLst>
          </p:cNvPr>
          <p:cNvSpPr>
            <a:spLocks noGrp="1"/>
          </p:cNvSpPr>
          <p:nvPr>
            <p:ph sz="quarter" idx="4"/>
          </p:nvPr>
        </p:nvSpPr>
        <p:spPr>
          <a:xfrm>
            <a:off x="6172199" y="2271654"/>
            <a:ext cx="5183188" cy="2067984"/>
          </a:xfrm>
        </p:spPr>
        <p:txBody>
          <a:bodyPr vert="horz" lIns="91440" tIns="45720" rIns="91440" bIns="45720" rtlCol="0" anchor="t">
            <a:normAutofit/>
          </a:bodyPr>
          <a:lstStyle/>
          <a:p>
            <a:pPr marL="0" indent="0">
              <a:buNone/>
            </a:pPr>
            <a:r>
              <a:rPr lang="fi-FI" sz="2000" dirty="0">
                <a:solidFill>
                  <a:schemeClr val="tx2">
                    <a:lumMod val="75000"/>
                  </a:schemeClr>
                </a:solidFill>
                <a:latin typeface="Cambria"/>
                <a:ea typeface="Cambria"/>
              </a:rPr>
              <a:t>Tapahtumat, joissa runsaasti tekemisissä muiden kanssa (esim. Killan puolipitkät)</a:t>
            </a:r>
          </a:p>
          <a:p>
            <a:pPr marL="0" indent="0">
              <a:buNone/>
            </a:pPr>
            <a:r>
              <a:rPr lang="fi-FI" sz="2000" dirty="0">
                <a:solidFill>
                  <a:schemeClr val="tx2">
                    <a:lumMod val="75000"/>
                  </a:schemeClr>
                </a:solidFill>
                <a:latin typeface="Cambria"/>
                <a:ea typeface="Cambria"/>
              </a:rPr>
              <a:t>Yhteiset kokemukset tapahtumien kautta </a:t>
            </a:r>
          </a:p>
          <a:p>
            <a:pPr marL="0" indent="0">
              <a:buNone/>
            </a:pPr>
            <a:r>
              <a:rPr lang="fi-FI" sz="2000" dirty="0">
                <a:solidFill>
                  <a:schemeClr val="tx2">
                    <a:lumMod val="75000"/>
                  </a:schemeClr>
                </a:solidFill>
                <a:latin typeface="Cambria"/>
                <a:ea typeface="Cambria"/>
              </a:rPr>
              <a:t>Killan </a:t>
            </a:r>
            <a:r>
              <a:rPr lang="fi-FI" sz="2000" dirty="0" err="1">
                <a:solidFill>
                  <a:schemeClr val="tx2">
                    <a:lumMod val="75000"/>
                  </a:schemeClr>
                </a:solidFill>
                <a:latin typeface="Cambria"/>
                <a:ea typeface="Cambria"/>
              </a:rPr>
              <a:t>merch</a:t>
            </a:r>
            <a:endParaRPr lang="fi-FI" sz="2000" dirty="0">
              <a:solidFill>
                <a:schemeClr val="tx2">
                  <a:lumMod val="75000"/>
                </a:schemeClr>
              </a:solidFill>
              <a:latin typeface="Cambria"/>
              <a:ea typeface="Cambria"/>
            </a:endParaRPr>
          </a:p>
          <a:p>
            <a:pPr marL="0" indent="0">
              <a:buNone/>
            </a:pPr>
            <a:endParaRPr lang="fi-FI" sz="2000" dirty="0">
              <a:solidFill>
                <a:schemeClr val="tx2">
                  <a:lumMod val="75000"/>
                </a:schemeClr>
              </a:solidFill>
              <a:latin typeface="Cambria" panose="02040503050406030204" pitchFamily="18" charset="0"/>
              <a:ea typeface="Cambria" panose="02040503050406030204" pitchFamily="18" charset="0"/>
            </a:endParaRPr>
          </a:p>
          <a:p>
            <a:pPr marL="0" indent="0">
              <a:buNone/>
            </a:pPr>
            <a:endParaRPr lang="fi-FI" sz="2000" dirty="0">
              <a:solidFill>
                <a:schemeClr val="tx2">
                  <a:lumMod val="75000"/>
                </a:schemeClr>
              </a:solidFill>
              <a:latin typeface="Cambria" panose="02040503050406030204" pitchFamily="18" charset="0"/>
              <a:ea typeface="Cambria" panose="02040503050406030204" pitchFamily="18" charset="0"/>
            </a:endParaRPr>
          </a:p>
        </p:txBody>
      </p:sp>
      <p:sp>
        <p:nvSpPr>
          <p:cNvPr id="7" name="Suorakulmio 6">
            <a:extLst>
              <a:ext uri="{FF2B5EF4-FFF2-40B4-BE49-F238E27FC236}">
                <a16:creationId xmlns:a16="http://schemas.microsoft.com/office/drawing/2014/main" id="{BF2C5246-B85A-4EC4-A6E2-D34230D777F3}"/>
              </a:ext>
            </a:extLst>
          </p:cNvPr>
          <p:cNvSpPr/>
          <p:nvPr/>
        </p:nvSpPr>
        <p:spPr>
          <a:xfrm>
            <a:off x="969636" y="4374481"/>
            <a:ext cx="10309551" cy="2067983"/>
          </a:xfrm>
          <a:prstGeom prst="rect">
            <a:avLst/>
          </a:prstGeom>
          <a:solidFill>
            <a:schemeClr val="accent5">
              <a:lumMod val="50000"/>
              <a:alpha val="9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spcAft>
                <a:spcPts val="300"/>
              </a:spcAft>
            </a:pPr>
            <a:r>
              <a:rPr lang="fi-FI" b="1" dirty="0">
                <a:latin typeface="Cambria"/>
                <a:ea typeface="Cambria"/>
              </a:rPr>
              <a:t>Ehdotuksia</a:t>
            </a:r>
          </a:p>
          <a:p>
            <a:pPr>
              <a:spcAft>
                <a:spcPts val="300"/>
              </a:spcAft>
            </a:pPr>
            <a:r>
              <a:rPr lang="fi-FI" dirty="0">
                <a:latin typeface="Cambria"/>
                <a:ea typeface="Cambria"/>
              </a:rPr>
              <a:t>Toimitaan yhteenkuuluvuutta edistävällä tavalla jatkaen esimerkiksi vahvasti yhdessä oloon kannustavien tapahtumien (esim. PP/PPP) järjestämistä ja pidetään huolta, että killasta </a:t>
            </a:r>
            <a:r>
              <a:rPr lang="fi-FI" dirty="0" err="1">
                <a:latin typeface="Cambria"/>
                <a:ea typeface="Cambria"/>
              </a:rPr>
              <a:t>perheimmällä</a:t>
            </a:r>
            <a:r>
              <a:rPr lang="fi-FI" dirty="0">
                <a:latin typeface="Cambria"/>
                <a:ea typeface="Cambria"/>
              </a:rPr>
              <a:t> on myös mahdollisuus hankkia yhteenkuuluvuuden tunnetta edistävää </a:t>
            </a:r>
            <a:r>
              <a:rPr lang="fi-FI" dirty="0" err="1">
                <a:latin typeface="Cambria"/>
                <a:ea typeface="Cambria"/>
              </a:rPr>
              <a:t>kiltamerchiä</a:t>
            </a:r>
            <a:r>
              <a:rPr lang="fi-FI" dirty="0">
                <a:latin typeface="Cambria"/>
                <a:ea typeface="Cambria"/>
              </a:rPr>
              <a:t>. Panostetaan tapahtumiin ja toimintaan, jossa syntyy yhteisiä kokemuksia. Pidetään huolta myös tapahtumien kielellisestä saavutettavuudesta ja jatketaan myös tiedottamista suomeksi ja englanniksi. Kannustetaan myös alumneja toimintaan mukaan.</a:t>
            </a:r>
          </a:p>
        </p:txBody>
      </p:sp>
    </p:spTree>
    <p:extLst>
      <p:ext uri="{BB962C8B-B14F-4D97-AF65-F5344CB8AC3E}">
        <p14:creationId xmlns:p14="http://schemas.microsoft.com/office/powerpoint/2010/main" val="326886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29E37CC4-247F-4C4F-B015-72A550001BFD}"/>
              </a:ext>
            </a:extLst>
          </p:cNvPr>
          <p:cNvSpPr>
            <a:spLocks noGrp="1"/>
          </p:cNvSpPr>
          <p:nvPr>
            <p:ph type="title"/>
          </p:nvPr>
        </p:nvSpPr>
        <p:spPr>
          <a:xfrm>
            <a:off x="421740" y="16341"/>
            <a:ext cx="10515600" cy="1325563"/>
          </a:xfrm>
        </p:spPr>
        <p:txBody>
          <a:bodyPr/>
          <a:lstStyle/>
          <a:p>
            <a:r>
              <a:rPr lang="fi-FI">
                <a:solidFill>
                  <a:schemeClr val="tx2">
                    <a:lumMod val="75000"/>
                  </a:schemeClr>
                </a:solidFill>
                <a:latin typeface="Cambria" panose="02040503050406030204" pitchFamily="18" charset="0"/>
                <a:ea typeface="Cambria" panose="02040503050406030204" pitchFamily="18" charset="0"/>
              </a:rPr>
              <a:t>Jaksaminen</a:t>
            </a:r>
          </a:p>
        </p:txBody>
      </p:sp>
      <p:sp>
        <p:nvSpPr>
          <p:cNvPr id="9" name="Tekstiruutu 8">
            <a:extLst>
              <a:ext uri="{FF2B5EF4-FFF2-40B4-BE49-F238E27FC236}">
                <a16:creationId xmlns:a16="http://schemas.microsoft.com/office/drawing/2014/main" id="{2B16FB9C-3C61-4C37-8493-FD4A020DE28B}"/>
              </a:ext>
            </a:extLst>
          </p:cNvPr>
          <p:cNvSpPr txBox="1"/>
          <p:nvPr/>
        </p:nvSpPr>
        <p:spPr>
          <a:xfrm>
            <a:off x="8765310" y="451092"/>
            <a:ext cx="3369262" cy="3354765"/>
          </a:xfrm>
          <a:prstGeom prst="rect">
            <a:avLst/>
          </a:prstGeom>
          <a:noFill/>
        </p:spPr>
        <p:txBody>
          <a:bodyPr wrap="square" lIns="91440" tIns="45720" rIns="91440" bIns="45720" rtlCol="0" anchor="t">
            <a:spAutoFit/>
          </a:bodyPr>
          <a:lstStyle/>
          <a:p>
            <a:pPr>
              <a:spcBef>
                <a:spcPts val="1200"/>
              </a:spcBef>
              <a:spcAft>
                <a:spcPts val="1200"/>
              </a:spcAft>
            </a:pPr>
            <a:r>
              <a:rPr lang="fi-FI" sz="1600">
                <a:solidFill>
                  <a:schemeClr val="tx2">
                    <a:lumMod val="75000"/>
                  </a:schemeClr>
                </a:solidFill>
                <a:latin typeface="Cambria"/>
                <a:ea typeface="Cambria"/>
              </a:rPr>
              <a:t>Uupumuksen määrä näyttäisi vähentyneen aikaisemmista vuosista. Historiavertailussa tulee ottaa huomioon </a:t>
            </a:r>
            <a:r>
              <a:rPr lang="fi-FI" sz="1600" b="1">
                <a:solidFill>
                  <a:schemeClr val="tx2">
                    <a:lumMod val="75000"/>
                  </a:schemeClr>
                </a:solidFill>
                <a:latin typeface="Cambria"/>
                <a:ea typeface="Cambria"/>
              </a:rPr>
              <a:t>kysymyksenasettelun muuttuminen </a:t>
            </a:r>
            <a:r>
              <a:rPr lang="fi-FI" sz="1600">
                <a:solidFill>
                  <a:schemeClr val="tx2">
                    <a:lumMod val="75000"/>
                  </a:schemeClr>
                </a:solidFill>
                <a:latin typeface="Cambria"/>
                <a:ea typeface="Cambria"/>
              </a:rPr>
              <a:t>(2021 vuonna kysyttiin uupumusta 12 kk aikana koko opintojen sijaan).</a:t>
            </a:r>
          </a:p>
          <a:p>
            <a:pPr>
              <a:spcBef>
                <a:spcPts val="1200"/>
              </a:spcBef>
              <a:spcAft>
                <a:spcPts val="1200"/>
              </a:spcAft>
            </a:pPr>
            <a:r>
              <a:rPr lang="fi-FI" sz="1600">
                <a:solidFill>
                  <a:schemeClr val="tx2">
                    <a:lumMod val="75000"/>
                  </a:schemeClr>
                </a:solidFill>
                <a:latin typeface="Cambria"/>
                <a:ea typeface="Cambria"/>
              </a:rPr>
              <a:t>Vuosikurssivertailusta selviää, että etenkin </a:t>
            </a:r>
            <a:r>
              <a:rPr lang="fi-FI" sz="1600" b="1">
                <a:solidFill>
                  <a:schemeClr val="tx2">
                    <a:lumMod val="75000"/>
                  </a:schemeClr>
                </a:solidFill>
                <a:latin typeface="Cambria"/>
                <a:ea typeface="Cambria"/>
              </a:rPr>
              <a:t>2., 3. ja 5. + n vuosikurssien opiskelijat kärsivät uupumuksesta.</a:t>
            </a:r>
          </a:p>
        </p:txBody>
      </p:sp>
      <p:sp>
        <p:nvSpPr>
          <p:cNvPr id="10" name="Tekstiruutu 9">
            <a:extLst>
              <a:ext uri="{FF2B5EF4-FFF2-40B4-BE49-F238E27FC236}">
                <a16:creationId xmlns:a16="http://schemas.microsoft.com/office/drawing/2014/main" id="{6B7357FE-CBC6-4A17-AC6A-C481DFACCE3B}"/>
              </a:ext>
            </a:extLst>
          </p:cNvPr>
          <p:cNvSpPr txBox="1"/>
          <p:nvPr/>
        </p:nvSpPr>
        <p:spPr>
          <a:xfrm>
            <a:off x="1975677" y="5819800"/>
            <a:ext cx="4785239" cy="276999"/>
          </a:xfrm>
          <a:prstGeom prst="rect">
            <a:avLst/>
          </a:prstGeom>
          <a:noFill/>
        </p:spPr>
        <p:txBody>
          <a:bodyPr wrap="square" lIns="91440" tIns="45720" rIns="91440" bIns="45720" rtlCol="0" anchor="t">
            <a:spAutoFit/>
          </a:bodyPr>
          <a:lstStyle/>
          <a:p>
            <a:r>
              <a:rPr lang="fi-FI" sz="1200">
                <a:solidFill>
                  <a:schemeClr val="accent5">
                    <a:lumMod val="50000"/>
                  </a:schemeClr>
                </a:solidFill>
                <a:latin typeface="Cambria" panose="02040503050406030204" pitchFamily="18" charset="0"/>
                <a:ea typeface="Cambria" panose="02040503050406030204" pitchFamily="18" charset="0"/>
              </a:rPr>
              <a:t>1 = en ole kärsinyt lainkaan, 5 = olen kärsinyt vakavasta uupumuksesta</a:t>
            </a:r>
          </a:p>
        </p:txBody>
      </p:sp>
      <p:graphicFrame>
        <p:nvGraphicFramePr>
          <p:cNvPr id="2" name="Taulukko 2">
            <a:extLst>
              <a:ext uri="{FF2B5EF4-FFF2-40B4-BE49-F238E27FC236}">
                <a16:creationId xmlns:a16="http://schemas.microsoft.com/office/drawing/2014/main" id="{6280872F-740F-423A-BD90-30B4DD1818F4}"/>
              </a:ext>
            </a:extLst>
          </p:cNvPr>
          <p:cNvGraphicFramePr>
            <a:graphicFrameLocks noGrp="1"/>
          </p:cNvGraphicFramePr>
          <p:nvPr>
            <p:extLst>
              <p:ext uri="{D42A27DB-BD31-4B8C-83A1-F6EECF244321}">
                <p14:modId xmlns:p14="http://schemas.microsoft.com/office/powerpoint/2010/main" val="83218549"/>
              </p:ext>
            </p:extLst>
          </p:nvPr>
        </p:nvGraphicFramePr>
        <p:xfrm>
          <a:off x="8839933" y="3906777"/>
          <a:ext cx="3220016" cy="2799080"/>
        </p:xfrm>
        <a:graphic>
          <a:graphicData uri="http://schemas.openxmlformats.org/drawingml/2006/table">
            <a:tbl>
              <a:tblPr firstRow="1" bandRow="1">
                <a:tableStyleId>{BC89EF96-8CEA-46FF-86C4-4CE0E7609802}</a:tableStyleId>
              </a:tblPr>
              <a:tblGrid>
                <a:gridCol w="1331969">
                  <a:extLst>
                    <a:ext uri="{9D8B030D-6E8A-4147-A177-3AD203B41FA5}">
                      <a16:colId xmlns:a16="http://schemas.microsoft.com/office/drawing/2014/main" val="3696524072"/>
                    </a:ext>
                  </a:extLst>
                </a:gridCol>
                <a:gridCol w="1888047">
                  <a:extLst>
                    <a:ext uri="{9D8B030D-6E8A-4147-A177-3AD203B41FA5}">
                      <a16:colId xmlns:a16="http://schemas.microsoft.com/office/drawing/2014/main" val="610702701"/>
                    </a:ext>
                  </a:extLst>
                </a:gridCol>
              </a:tblGrid>
              <a:tr h="182018">
                <a:tc>
                  <a:txBody>
                    <a:bodyPr/>
                    <a:lstStyle/>
                    <a:p>
                      <a:r>
                        <a:rPr lang="fi-FI" sz="1400" b="1">
                          <a:solidFill>
                            <a:schemeClr val="tx2">
                              <a:lumMod val="75000"/>
                            </a:schemeClr>
                          </a:solidFill>
                          <a:latin typeface="Cambria"/>
                          <a:ea typeface="Cambria"/>
                        </a:rPr>
                        <a:t>Vuosikurssi-vertailu 2021</a:t>
                      </a:r>
                    </a:p>
                  </a:txBody>
                  <a:tcPr/>
                </a:tc>
                <a:tc>
                  <a:txBody>
                    <a:bodyPr/>
                    <a:lstStyle/>
                    <a:p>
                      <a:r>
                        <a:rPr lang="fi-FI" sz="1400" b="1">
                          <a:solidFill>
                            <a:schemeClr val="tx2">
                              <a:lumMod val="75000"/>
                            </a:schemeClr>
                          </a:solidFill>
                          <a:latin typeface="Cambria"/>
                          <a:ea typeface="Cambria"/>
                          <a:sym typeface="Symbol" panose="05050102010706020507" pitchFamily="18" charset="2"/>
                        </a:rPr>
                        <a:t>Uupumusta korkealla tasolla kokeneet (vaihtoehdot 4 &amp; 5)</a:t>
                      </a:r>
                      <a:endParaRPr lang="fi-FI" sz="1400" b="1">
                        <a:solidFill>
                          <a:schemeClr val="tx2">
                            <a:lumMod val="75000"/>
                          </a:schemeClr>
                        </a:solidFill>
                        <a:latin typeface="Cambria"/>
                        <a:ea typeface="Cambria"/>
                      </a:endParaRPr>
                    </a:p>
                  </a:txBody>
                  <a:tcPr/>
                </a:tc>
                <a:extLst>
                  <a:ext uri="{0D108BD9-81ED-4DB2-BD59-A6C34878D82A}">
                    <a16:rowId xmlns:a16="http://schemas.microsoft.com/office/drawing/2014/main" val="3804264177"/>
                  </a:ext>
                </a:extLst>
              </a:tr>
              <a:tr h="370840">
                <a:tc>
                  <a:txBody>
                    <a:bodyPr/>
                    <a:lstStyle/>
                    <a:p>
                      <a:r>
                        <a:rPr lang="fi-FI" sz="1400">
                          <a:solidFill>
                            <a:schemeClr val="tx2">
                              <a:lumMod val="75000"/>
                            </a:schemeClr>
                          </a:solidFill>
                          <a:latin typeface="Cambria"/>
                          <a:ea typeface="Cambria"/>
                        </a:rPr>
                        <a:t>1. vk</a:t>
                      </a:r>
                    </a:p>
                  </a:txBody>
                  <a:tcPr/>
                </a:tc>
                <a:tc>
                  <a:txBody>
                    <a:bodyPr/>
                    <a:lstStyle/>
                    <a:p>
                      <a:r>
                        <a:rPr lang="fi-FI" sz="1400">
                          <a:solidFill>
                            <a:schemeClr val="tx2">
                              <a:lumMod val="75000"/>
                            </a:schemeClr>
                          </a:solidFill>
                          <a:latin typeface="Cambria"/>
                          <a:ea typeface="Cambria"/>
                        </a:rPr>
                        <a:t>10 %</a:t>
                      </a:r>
                    </a:p>
                  </a:txBody>
                  <a:tcPr/>
                </a:tc>
                <a:extLst>
                  <a:ext uri="{0D108BD9-81ED-4DB2-BD59-A6C34878D82A}">
                    <a16:rowId xmlns:a16="http://schemas.microsoft.com/office/drawing/2014/main" val="968598597"/>
                  </a:ext>
                </a:extLst>
              </a:tr>
              <a:tr h="370840">
                <a:tc>
                  <a:txBody>
                    <a:bodyPr/>
                    <a:lstStyle/>
                    <a:p>
                      <a:r>
                        <a:rPr lang="fi-FI" sz="1400" b="1">
                          <a:solidFill>
                            <a:schemeClr val="tx2">
                              <a:lumMod val="75000"/>
                            </a:schemeClr>
                          </a:solidFill>
                          <a:latin typeface="Cambria"/>
                          <a:ea typeface="Cambria"/>
                        </a:rPr>
                        <a:t>2. vk</a:t>
                      </a:r>
                    </a:p>
                  </a:txBody>
                  <a:tcPr/>
                </a:tc>
                <a:tc>
                  <a:txBody>
                    <a:bodyPr/>
                    <a:lstStyle/>
                    <a:p>
                      <a:r>
                        <a:rPr lang="fi-FI" sz="1400" b="1">
                          <a:solidFill>
                            <a:schemeClr val="tx2">
                              <a:lumMod val="75000"/>
                            </a:schemeClr>
                          </a:solidFill>
                          <a:latin typeface="Cambria"/>
                          <a:ea typeface="Cambria"/>
                        </a:rPr>
                        <a:t>46 %</a:t>
                      </a:r>
                    </a:p>
                  </a:txBody>
                  <a:tcPr/>
                </a:tc>
                <a:extLst>
                  <a:ext uri="{0D108BD9-81ED-4DB2-BD59-A6C34878D82A}">
                    <a16:rowId xmlns:a16="http://schemas.microsoft.com/office/drawing/2014/main" val="1298089304"/>
                  </a:ext>
                </a:extLst>
              </a:tr>
              <a:tr h="370840">
                <a:tc>
                  <a:txBody>
                    <a:bodyPr/>
                    <a:lstStyle/>
                    <a:p>
                      <a:r>
                        <a:rPr lang="fi-FI" sz="1400" b="1">
                          <a:solidFill>
                            <a:schemeClr val="tx2">
                              <a:lumMod val="75000"/>
                            </a:schemeClr>
                          </a:solidFill>
                          <a:latin typeface="Cambria"/>
                          <a:ea typeface="Cambria"/>
                        </a:rPr>
                        <a:t>3. vk</a:t>
                      </a:r>
                    </a:p>
                  </a:txBody>
                  <a:tcPr/>
                </a:tc>
                <a:tc>
                  <a:txBody>
                    <a:bodyPr/>
                    <a:lstStyle/>
                    <a:p>
                      <a:r>
                        <a:rPr lang="fi-FI" sz="1400" b="1">
                          <a:solidFill>
                            <a:schemeClr val="tx2">
                              <a:lumMod val="75000"/>
                            </a:schemeClr>
                          </a:solidFill>
                          <a:latin typeface="Cambria"/>
                          <a:ea typeface="Cambria"/>
                        </a:rPr>
                        <a:t>73 %</a:t>
                      </a:r>
                    </a:p>
                  </a:txBody>
                  <a:tcPr/>
                </a:tc>
                <a:extLst>
                  <a:ext uri="{0D108BD9-81ED-4DB2-BD59-A6C34878D82A}">
                    <a16:rowId xmlns:a16="http://schemas.microsoft.com/office/drawing/2014/main" val="2062206705"/>
                  </a:ext>
                </a:extLst>
              </a:tr>
              <a:tr h="370840">
                <a:tc>
                  <a:txBody>
                    <a:bodyPr/>
                    <a:lstStyle/>
                    <a:p>
                      <a:r>
                        <a:rPr lang="fi-FI" sz="1400">
                          <a:solidFill>
                            <a:schemeClr val="tx2">
                              <a:lumMod val="75000"/>
                            </a:schemeClr>
                          </a:solidFill>
                          <a:latin typeface="Cambria"/>
                          <a:ea typeface="Cambria"/>
                        </a:rPr>
                        <a:t>4. vk</a:t>
                      </a:r>
                    </a:p>
                  </a:txBody>
                  <a:tcPr/>
                </a:tc>
                <a:tc>
                  <a:txBody>
                    <a:bodyPr/>
                    <a:lstStyle/>
                    <a:p>
                      <a:r>
                        <a:rPr lang="fi-FI" sz="1400">
                          <a:solidFill>
                            <a:schemeClr val="tx2">
                              <a:lumMod val="75000"/>
                            </a:schemeClr>
                          </a:solidFill>
                          <a:latin typeface="Cambria"/>
                          <a:ea typeface="Cambria"/>
                        </a:rPr>
                        <a:t>38 %</a:t>
                      </a:r>
                    </a:p>
                  </a:txBody>
                  <a:tcPr/>
                </a:tc>
                <a:extLst>
                  <a:ext uri="{0D108BD9-81ED-4DB2-BD59-A6C34878D82A}">
                    <a16:rowId xmlns:a16="http://schemas.microsoft.com/office/drawing/2014/main" val="6340018"/>
                  </a:ext>
                </a:extLst>
              </a:tr>
              <a:tr h="370840">
                <a:tc>
                  <a:txBody>
                    <a:bodyPr/>
                    <a:lstStyle/>
                    <a:p>
                      <a:r>
                        <a:rPr lang="fi-FI" sz="1400" b="1">
                          <a:solidFill>
                            <a:schemeClr val="tx2">
                              <a:lumMod val="75000"/>
                            </a:schemeClr>
                          </a:solidFill>
                          <a:latin typeface="Cambria"/>
                          <a:ea typeface="Cambria"/>
                        </a:rPr>
                        <a:t>5. vk tai yli</a:t>
                      </a:r>
                    </a:p>
                  </a:txBody>
                  <a:tcPr/>
                </a:tc>
                <a:tc>
                  <a:txBody>
                    <a:bodyPr/>
                    <a:lstStyle/>
                    <a:p>
                      <a:r>
                        <a:rPr lang="fi-FI" sz="1400" b="1">
                          <a:solidFill>
                            <a:schemeClr val="tx2">
                              <a:lumMod val="75000"/>
                            </a:schemeClr>
                          </a:solidFill>
                          <a:latin typeface="Cambria"/>
                          <a:ea typeface="Cambria"/>
                        </a:rPr>
                        <a:t>45 %</a:t>
                      </a:r>
                    </a:p>
                  </a:txBody>
                  <a:tcPr/>
                </a:tc>
                <a:extLst>
                  <a:ext uri="{0D108BD9-81ED-4DB2-BD59-A6C34878D82A}">
                    <a16:rowId xmlns:a16="http://schemas.microsoft.com/office/drawing/2014/main" val="181582101"/>
                  </a:ext>
                </a:extLst>
              </a:tr>
            </a:tbl>
          </a:graphicData>
        </a:graphic>
      </p:graphicFrame>
      <p:graphicFrame>
        <p:nvGraphicFramePr>
          <p:cNvPr id="11" name="Kaavio 10">
            <a:extLst>
              <a:ext uri="{FF2B5EF4-FFF2-40B4-BE49-F238E27FC236}">
                <a16:creationId xmlns:a16="http://schemas.microsoft.com/office/drawing/2014/main" id="{20B142F9-F8C7-45FA-894A-1F725C25D219}"/>
              </a:ext>
            </a:extLst>
          </p:cNvPr>
          <p:cNvGraphicFramePr>
            <a:graphicFrameLocks/>
          </p:cNvGraphicFramePr>
          <p:nvPr>
            <p:extLst>
              <p:ext uri="{D42A27DB-BD31-4B8C-83A1-F6EECF244321}">
                <p14:modId xmlns:p14="http://schemas.microsoft.com/office/powerpoint/2010/main" val="2390848168"/>
              </p:ext>
            </p:extLst>
          </p:nvPr>
        </p:nvGraphicFramePr>
        <p:xfrm>
          <a:off x="0" y="1311361"/>
          <a:ext cx="8736594" cy="453559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53858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37853C2-75A7-419D-A96E-6FB8900E3B1D}"/>
              </a:ext>
            </a:extLst>
          </p:cNvPr>
          <p:cNvSpPr>
            <a:spLocks noGrp="1"/>
          </p:cNvSpPr>
          <p:nvPr>
            <p:ph type="title"/>
          </p:nvPr>
        </p:nvSpPr>
        <p:spPr>
          <a:xfrm>
            <a:off x="584702" y="-348652"/>
            <a:ext cx="10515600" cy="1325563"/>
          </a:xfrm>
        </p:spPr>
        <p:txBody>
          <a:bodyPr/>
          <a:lstStyle/>
          <a:p>
            <a:r>
              <a:rPr lang="fi-FI">
                <a:solidFill>
                  <a:schemeClr val="tx2">
                    <a:lumMod val="75000"/>
                  </a:schemeClr>
                </a:solidFill>
                <a:latin typeface="Cambria" panose="02040503050406030204" pitchFamily="18" charset="0"/>
                <a:ea typeface="Cambria" panose="02040503050406030204" pitchFamily="18" charset="0"/>
              </a:rPr>
              <a:t>Uupumuksen</a:t>
            </a:r>
            <a:r>
              <a:rPr lang="fi-FI">
                <a:latin typeface="Cambria" panose="02040503050406030204" pitchFamily="18" charset="0"/>
                <a:ea typeface="Cambria" panose="02040503050406030204" pitchFamily="18" charset="0"/>
              </a:rPr>
              <a:t> </a:t>
            </a:r>
            <a:r>
              <a:rPr lang="fi-FI">
                <a:solidFill>
                  <a:schemeClr val="tx2">
                    <a:lumMod val="75000"/>
                  </a:schemeClr>
                </a:solidFill>
                <a:latin typeface="Cambria" panose="02040503050406030204" pitchFamily="18" charset="0"/>
                <a:ea typeface="Cambria" panose="02040503050406030204" pitchFamily="18" charset="0"/>
              </a:rPr>
              <a:t>aiheuttajat</a:t>
            </a:r>
          </a:p>
        </p:txBody>
      </p:sp>
      <p:sp>
        <p:nvSpPr>
          <p:cNvPr id="4" name="Tekstiruutu 3">
            <a:extLst>
              <a:ext uri="{FF2B5EF4-FFF2-40B4-BE49-F238E27FC236}">
                <a16:creationId xmlns:a16="http://schemas.microsoft.com/office/drawing/2014/main" id="{C543E57D-C987-406F-AE25-8F3C457533E5}"/>
              </a:ext>
            </a:extLst>
          </p:cNvPr>
          <p:cNvSpPr txBox="1"/>
          <p:nvPr/>
        </p:nvSpPr>
        <p:spPr>
          <a:xfrm>
            <a:off x="8798384" y="200760"/>
            <a:ext cx="3074328" cy="6771084"/>
          </a:xfrm>
          <a:prstGeom prst="rect">
            <a:avLst/>
          </a:prstGeom>
          <a:noFill/>
        </p:spPr>
        <p:txBody>
          <a:bodyPr wrap="square" rtlCol="0">
            <a:spAutoFit/>
          </a:bodyPr>
          <a:lstStyle/>
          <a:p>
            <a:pPr>
              <a:spcBef>
                <a:spcPts val="1200"/>
              </a:spcBef>
            </a:pPr>
            <a:r>
              <a:rPr lang="fi-FI" sz="1600">
                <a:solidFill>
                  <a:schemeClr val="tx2">
                    <a:lumMod val="75000"/>
                  </a:schemeClr>
                </a:solidFill>
                <a:latin typeface="Cambria" panose="02040503050406030204" pitchFamily="18" charset="0"/>
                <a:ea typeface="Cambria" panose="02040503050406030204" pitchFamily="18" charset="0"/>
              </a:rPr>
              <a:t>Uupumuksen aiheuttajista merkittävin on </a:t>
            </a:r>
            <a:r>
              <a:rPr lang="fi-FI" sz="1600" b="1">
                <a:solidFill>
                  <a:schemeClr val="tx2">
                    <a:lumMod val="75000"/>
                  </a:schemeClr>
                </a:solidFill>
                <a:latin typeface="Cambria" panose="02040503050406030204" pitchFamily="18" charset="0"/>
                <a:ea typeface="Cambria" panose="02040503050406030204" pitchFamily="18" charset="0"/>
              </a:rPr>
              <a:t>opinnot (86 %)</a:t>
            </a:r>
          </a:p>
          <a:p>
            <a:pPr>
              <a:spcBef>
                <a:spcPts val="1200"/>
              </a:spcBef>
            </a:pPr>
            <a:r>
              <a:rPr lang="fi-FI" sz="1600">
                <a:solidFill>
                  <a:schemeClr val="tx2">
                    <a:lumMod val="75000"/>
                  </a:schemeClr>
                </a:solidFill>
                <a:latin typeface="Cambria" panose="02040503050406030204" pitchFamily="18" charset="0"/>
                <a:ea typeface="Cambria" panose="02040503050406030204" pitchFamily="18" charset="0"/>
              </a:rPr>
              <a:t>Tapahtumiin osallistuminen on koettu myös uupumuksen aiheuttajaksi (29 %)</a:t>
            </a:r>
          </a:p>
          <a:p>
            <a:pPr>
              <a:spcBef>
                <a:spcPts val="1200"/>
              </a:spcBef>
            </a:pPr>
            <a:r>
              <a:rPr lang="fi-FI" sz="1600">
                <a:solidFill>
                  <a:schemeClr val="tx2">
                    <a:lumMod val="75000"/>
                  </a:schemeClr>
                </a:solidFill>
                <a:latin typeface="Cambria" panose="02040503050406030204" pitchFamily="18" charset="0"/>
                <a:ea typeface="Cambria" panose="02040503050406030204" pitchFamily="18" charset="0"/>
              </a:rPr>
              <a:t>Vuosivertailussa samankaltaisia tuloksia, ”muu” kasvanut oletettavasti pandemian vuoksi. Työ uupumuksen aiheuttajana vähentynyt.</a:t>
            </a:r>
          </a:p>
          <a:p>
            <a:pPr>
              <a:spcBef>
                <a:spcPts val="1200"/>
              </a:spcBef>
            </a:pPr>
            <a:r>
              <a:rPr lang="fi-FI" sz="1600">
                <a:solidFill>
                  <a:schemeClr val="tx2">
                    <a:lumMod val="75000"/>
                  </a:schemeClr>
                </a:solidFill>
                <a:latin typeface="Cambria" panose="02040503050406030204" pitchFamily="18" charset="0"/>
                <a:ea typeface="Cambria" panose="02040503050406030204" pitchFamily="18" charset="0"/>
              </a:rPr>
              <a:t>Vuosikurssivertailusta kävi ilmi, että </a:t>
            </a:r>
            <a:r>
              <a:rPr lang="fi-FI" sz="1600" b="1">
                <a:solidFill>
                  <a:schemeClr val="tx2">
                    <a:lumMod val="75000"/>
                  </a:schemeClr>
                </a:solidFill>
                <a:latin typeface="Cambria" panose="02040503050406030204" pitchFamily="18" charset="0"/>
                <a:ea typeface="Cambria" panose="02040503050406030204" pitchFamily="18" charset="0"/>
              </a:rPr>
              <a:t>opinnot kuormittavimmiksi kokivat 2. vuosikurssin opiskelijat</a:t>
            </a:r>
            <a:r>
              <a:rPr lang="fi-FI" sz="1600">
                <a:solidFill>
                  <a:schemeClr val="tx2">
                    <a:lumMod val="75000"/>
                  </a:schemeClr>
                </a:solidFill>
                <a:latin typeface="Cambria" panose="02040503050406030204" pitchFamily="18" charset="0"/>
                <a:ea typeface="Cambria" panose="02040503050406030204" pitchFamily="18" charset="0"/>
              </a:rPr>
              <a:t>, joista 100 % vastasi opintojen olevan uupumuksen aiheuttaja</a:t>
            </a:r>
          </a:p>
          <a:p>
            <a:pPr>
              <a:spcBef>
                <a:spcPts val="1200"/>
              </a:spcBef>
            </a:pPr>
            <a:r>
              <a:rPr lang="fi-FI" sz="1600">
                <a:solidFill>
                  <a:schemeClr val="tx2">
                    <a:lumMod val="75000"/>
                  </a:schemeClr>
                </a:solidFill>
                <a:latin typeface="Cambria" panose="02040503050406030204" pitchFamily="18" charset="0"/>
                <a:ea typeface="Cambria" panose="02040503050406030204" pitchFamily="18" charset="0"/>
              </a:rPr>
              <a:t>Avovastauksista poimittuja muita syitä:</a:t>
            </a:r>
          </a:p>
          <a:p>
            <a:pPr marL="285750" indent="-285750">
              <a:buFontTx/>
              <a:buChar char="-"/>
            </a:pPr>
            <a:r>
              <a:rPr lang="fi-FI" sz="1600">
                <a:solidFill>
                  <a:schemeClr val="tx2">
                    <a:lumMod val="75000"/>
                  </a:schemeClr>
                </a:solidFill>
                <a:latin typeface="Cambria" panose="02040503050406030204" pitchFamily="18" charset="0"/>
                <a:ea typeface="Cambria" panose="02040503050406030204" pitchFamily="18" charset="0"/>
              </a:rPr>
              <a:t>Pandemiatilanne (etäopiskelu, sosiaalisten tilanteiden puuttuminen yms.)</a:t>
            </a:r>
          </a:p>
          <a:p>
            <a:pPr marL="285750" indent="-285750">
              <a:buFontTx/>
              <a:buChar char="-"/>
            </a:pPr>
            <a:r>
              <a:rPr lang="fi-FI" sz="1600">
                <a:solidFill>
                  <a:schemeClr val="tx2">
                    <a:lumMod val="75000"/>
                  </a:schemeClr>
                </a:solidFill>
                <a:latin typeface="Cambria" panose="02040503050406030204" pitchFamily="18" charset="0"/>
                <a:ea typeface="Cambria" panose="02040503050406030204" pitchFamily="18" charset="0"/>
              </a:rPr>
              <a:t>Terveydelliset syyt</a:t>
            </a:r>
          </a:p>
          <a:p>
            <a:pPr marL="285750" indent="-285750">
              <a:spcBef>
                <a:spcPts val="1200"/>
              </a:spcBef>
              <a:buFontTx/>
              <a:buChar char="-"/>
            </a:pPr>
            <a:endParaRPr lang="fi-FI" sz="1600">
              <a:solidFill>
                <a:schemeClr val="tx2">
                  <a:lumMod val="75000"/>
                </a:schemeClr>
              </a:solidFill>
              <a:latin typeface="Cambria" panose="02040503050406030204" pitchFamily="18" charset="0"/>
              <a:ea typeface="Cambria" panose="02040503050406030204" pitchFamily="18" charset="0"/>
            </a:endParaRPr>
          </a:p>
        </p:txBody>
      </p:sp>
      <p:graphicFrame>
        <p:nvGraphicFramePr>
          <p:cNvPr id="6" name="Kaavio 5">
            <a:extLst>
              <a:ext uri="{FF2B5EF4-FFF2-40B4-BE49-F238E27FC236}">
                <a16:creationId xmlns:a16="http://schemas.microsoft.com/office/drawing/2014/main" id="{0FF1373E-1EA9-44B3-AE9F-AC85608DB504}"/>
              </a:ext>
            </a:extLst>
          </p:cNvPr>
          <p:cNvGraphicFramePr>
            <a:graphicFrameLocks/>
          </p:cNvGraphicFramePr>
          <p:nvPr>
            <p:extLst>
              <p:ext uri="{D42A27DB-BD31-4B8C-83A1-F6EECF244321}">
                <p14:modId xmlns:p14="http://schemas.microsoft.com/office/powerpoint/2010/main" val="366369818"/>
              </p:ext>
            </p:extLst>
          </p:nvPr>
        </p:nvGraphicFramePr>
        <p:xfrm>
          <a:off x="190500" y="628735"/>
          <a:ext cx="8496300" cy="622926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09548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Kaavio 6">
            <a:extLst>
              <a:ext uri="{FF2B5EF4-FFF2-40B4-BE49-F238E27FC236}">
                <a16:creationId xmlns:a16="http://schemas.microsoft.com/office/drawing/2014/main" id="{51F5A823-6D4D-4638-B5C7-30D428AF7897}"/>
              </a:ext>
            </a:extLst>
          </p:cNvPr>
          <p:cNvGraphicFramePr>
            <a:graphicFrameLocks/>
          </p:cNvGraphicFramePr>
          <p:nvPr>
            <p:extLst>
              <p:ext uri="{D42A27DB-BD31-4B8C-83A1-F6EECF244321}">
                <p14:modId xmlns:p14="http://schemas.microsoft.com/office/powerpoint/2010/main" val="1026413244"/>
              </p:ext>
            </p:extLst>
          </p:nvPr>
        </p:nvGraphicFramePr>
        <p:xfrm>
          <a:off x="195354" y="230840"/>
          <a:ext cx="11653746" cy="616995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14362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Kaavio 3">
            <a:extLst>
              <a:ext uri="{FF2B5EF4-FFF2-40B4-BE49-F238E27FC236}">
                <a16:creationId xmlns:a16="http://schemas.microsoft.com/office/drawing/2014/main" id="{CD08FA40-2B0B-415F-8E78-A8EFD1B51720}"/>
              </a:ext>
            </a:extLst>
          </p:cNvPr>
          <p:cNvGraphicFramePr>
            <a:graphicFrameLocks/>
          </p:cNvGraphicFramePr>
          <p:nvPr>
            <p:extLst>
              <p:ext uri="{D42A27DB-BD31-4B8C-83A1-F6EECF244321}">
                <p14:modId xmlns:p14="http://schemas.microsoft.com/office/powerpoint/2010/main" val="3809673163"/>
              </p:ext>
            </p:extLst>
          </p:nvPr>
        </p:nvGraphicFramePr>
        <p:xfrm>
          <a:off x="120713" y="740122"/>
          <a:ext cx="10499002" cy="6117878"/>
        </p:xfrm>
        <a:graphic>
          <a:graphicData uri="http://schemas.openxmlformats.org/drawingml/2006/chart">
            <c:chart xmlns:c="http://schemas.openxmlformats.org/drawingml/2006/chart" xmlns:r="http://schemas.openxmlformats.org/officeDocument/2006/relationships" r:id="rId2"/>
          </a:graphicData>
        </a:graphic>
      </p:graphicFrame>
      <p:sp>
        <p:nvSpPr>
          <p:cNvPr id="5" name="Otsikko 1">
            <a:extLst>
              <a:ext uri="{FF2B5EF4-FFF2-40B4-BE49-F238E27FC236}">
                <a16:creationId xmlns:a16="http://schemas.microsoft.com/office/drawing/2014/main" id="{8DDDBDBE-8C49-4132-9E4D-4235FA732521}"/>
              </a:ext>
            </a:extLst>
          </p:cNvPr>
          <p:cNvSpPr>
            <a:spLocks noGrp="1"/>
          </p:cNvSpPr>
          <p:nvPr>
            <p:ph type="title"/>
          </p:nvPr>
        </p:nvSpPr>
        <p:spPr>
          <a:xfrm>
            <a:off x="104115" y="-212850"/>
            <a:ext cx="10515600" cy="1325563"/>
          </a:xfrm>
        </p:spPr>
        <p:txBody>
          <a:bodyPr/>
          <a:lstStyle/>
          <a:p>
            <a:r>
              <a:rPr lang="fi-FI">
                <a:solidFill>
                  <a:schemeClr val="tx2">
                    <a:lumMod val="75000"/>
                  </a:schemeClr>
                </a:solidFill>
                <a:latin typeface="Cambria" panose="02040503050406030204" pitchFamily="18" charset="0"/>
                <a:ea typeface="Cambria" panose="02040503050406030204" pitchFamily="18" charset="0"/>
              </a:rPr>
              <a:t>Uupumuksen</a:t>
            </a:r>
            <a:r>
              <a:rPr lang="fi-FI">
                <a:latin typeface="Cambria" panose="02040503050406030204" pitchFamily="18" charset="0"/>
                <a:ea typeface="Cambria" panose="02040503050406030204" pitchFamily="18" charset="0"/>
              </a:rPr>
              <a:t> </a:t>
            </a:r>
            <a:r>
              <a:rPr lang="fi-FI">
                <a:solidFill>
                  <a:schemeClr val="tx2">
                    <a:lumMod val="75000"/>
                  </a:schemeClr>
                </a:solidFill>
                <a:latin typeface="Cambria" panose="02040503050406030204" pitchFamily="18" charset="0"/>
                <a:ea typeface="Cambria" panose="02040503050406030204" pitchFamily="18" charset="0"/>
              </a:rPr>
              <a:t>vaikutusten vuosivertailu</a:t>
            </a:r>
          </a:p>
        </p:txBody>
      </p:sp>
      <p:sp>
        <p:nvSpPr>
          <p:cNvPr id="6" name="Tekstiruutu 3">
            <a:extLst>
              <a:ext uri="{FF2B5EF4-FFF2-40B4-BE49-F238E27FC236}">
                <a16:creationId xmlns:a16="http://schemas.microsoft.com/office/drawing/2014/main" id="{DB865B0F-60AC-40FE-9A83-44BBE33E882A}"/>
              </a:ext>
            </a:extLst>
          </p:cNvPr>
          <p:cNvSpPr txBox="1"/>
          <p:nvPr/>
        </p:nvSpPr>
        <p:spPr>
          <a:xfrm>
            <a:off x="8437829" y="1112713"/>
            <a:ext cx="3377840" cy="5940088"/>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spcBef>
                <a:spcPts val="1200"/>
              </a:spcBef>
            </a:pPr>
            <a:r>
              <a:rPr lang="fi-FI" sz="1600">
                <a:solidFill>
                  <a:schemeClr val="tx2">
                    <a:lumMod val="75000"/>
                  </a:schemeClr>
                </a:solidFill>
                <a:latin typeface="Cambria" panose="02040503050406030204" pitchFamily="18" charset="0"/>
                <a:ea typeface="Cambria" panose="02040503050406030204" pitchFamily="18" charset="0"/>
              </a:rPr>
              <a:t>Vuonna 2021 </a:t>
            </a:r>
            <a:r>
              <a:rPr lang="fi-FI" sz="1600" b="1">
                <a:solidFill>
                  <a:schemeClr val="tx2">
                    <a:lumMod val="75000"/>
                  </a:schemeClr>
                </a:solidFill>
                <a:latin typeface="Cambria" panose="02040503050406030204" pitchFamily="18" charset="0"/>
                <a:ea typeface="Cambria" panose="02040503050406030204" pitchFamily="18" charset="0"/>
              </a:rPr>
              <a:t>kiltalaiset laiminlyövät eniten jaksamista edistävää toimintaa (liikunta, uni, sosiaaliset suhteet)</a:t>
            </a:r>
            <a:endParaRPr lang="fi-FI" sz="1600">
              <a:solidFill>
                <a:schemeClr val="tx2">
                  <a:lumMod val="75000"/>
                </a:schemeClr>
              </a:solidFill>
              <a:latin typeface="Cambria" panose="02040503050406030204" pitchFamily="18" charset="0"/>
              <a:ea typeface="Cambria" panose="02040503050406030204" pitchFamily="18" charset="0"/>
            </a:endParaRPr>
          </a:p>
          <a:p>
            <a:pPr algn="r">
              <a:spcBef>
                <a:spcPts val="1200"/>
              </a:spcBef>
            </a:pPr>
            <a:r>
              <a:rPr lang="fi-FI" sz="1600">
                <a:solidFill>
                  <a:schemeClr val="tx2">
                    <a:lumMod val="75000"/>
                  </a:schemeClr>
                </a:solidFill>
                <a:latin typeface="Cambria" panose="02040503050406030204" pitchFamily="18" charset="0"/>
                <a:ea typeface="Cambria" panose="02040503050406030204" pitchFamily="18" charset="0"/>
              </a:rPr>
              <a:t>Vuosivertailun mukaan tulokset samansuuntaisia kuin aikaisemmin</a:t>
            </a:r>
          </a:p>
          <a:p>
            <a:pPr algn="r">
              <a:spcBef>
                <a:spcPts val="1200"/>
              </a:spcBef>
            </a:pPr>
            <a:endParaRPr lang="fi-FI" sz="1600">
              <a:solidFill>
                <a:schemeClr val="tx2">
                  <a:lumMod val="75000"/>
                </a:schemeClr>
              </a:solidFill>
              <a:latin typeface="Cambria" panose="02040503050406030204" pitchFamily="18" charset="0"/>
              <a:ea typeface="Cambria" panose="02040503050406030204" pitchFamily="18" charset="0"/>
            </a:endParaRPr>
          </a:p>
          <a:p>
            <a:pPr algn="r">
              <a:spcBef>
                <a:spcPts val="1200"/>
              </a:spcBef>
            </a:pPr>
            <a:endParaRPr lang="fi-FI" sz="1600">
              <a:solidFill>
                <a:schemeClr val="tx2">
                  <a:lumMod val="75000"/>
                </a:schemeClr>
              </a:solidFill>
              <a:latin typeface="Cambria" panose="02040503050406030204" pitchFamily="18" charset="0"/>
              <a:ea typeface="Cambria" panose="02040503050406030204" pitchFamily="18" charset="0"/>
            </a:endParaRPr>
          </a:p>
          <a:p>
            <a:pPr algn="r">
              <a:spcBef>
                <a:spcPts val="1200"/>
              </a:spcBef>
            </a:pPr>
            <a:endParaRPr lang="fi-FI" sz="1600">
              <a:solidFill>
                <a:schemeClr val="tx2">
                  <a:lumMod val="75000"/>
                </a:schemeClr>
              </a:solidFill>
              <a:latin typeface="Cambria" panose="02040503050406030204" pitchFamily="18" charset="0"/>
              <a:ea typeface="Cambria" panose="02040503050406030204" pitchFamily="18" charset="0"/>
            </a:endParaRPr>
          </a:p>
          <a:p>
            <a:pPr algn="r">
              <a:spcBef>
                <a:spcPts val="1200"/>
              </a:spcBef>
            </a:pPr>
            <a:endParaRPr lang="fi-FI" sz="1600">
              <a:solidFill>
                <a:schemeClr val="tx2">
                  <a:lumMod val="75000"/>
                </a:schemeClr>
              </a:solidFill>
              <a:latin typeface="Cambria" panose="02040503050406030204" pitchFamily="18" charset="0"/>
              <a:ea typeface="Cambria" panose="02040503050406030204" pitchFamily="18" charset="0"/>
            </a:endParaRPr>
          </a:p>
          <a:p>
            <a:pPr algn="r">
              <a:spcBef>
                <a:spcPts val="1200"/>
              </a:spcBef>
            </a:pPr>
            <a:r>
              <a:rPr lang="fi-FI" sz="1600">
                <a:solidFill>
                  <a:schemeClr val="tx2">
                    <a:lumMod val="75000"/>
                  </a:schemeClr>
                </a:solidFill>
                <a:latin typeface="Cambria" panose="02040503050406030204" pitchFamily="18" charset="0"/>
                <a:ea typeface="Cambria" panose="02040503050406030204" pitchFamily="18" charset="0"/>
              </a:rPr>
              <a:t>Erona etenkin </a:t>
            </a:r>
            <a:r>
              <a:rPr lang="fi-FI" sz="1600" b="1">
                <a:solidFill>
                  <a:schemeClr val="tx2">
                    <a:lumMod val="75000"/>
                  </a:schemeClr>
                </a:solidFill>
                <a:latin typeface="Cambria" panose="02040503050406030204" pitchFamily="18" charset="0"/>
                <a:ea typeface="Cambria" panose="02040503050406030204" pitchFamily="18" charset="0"/>
              </a:rPr>
              <a:t>tapahtumista jättäytymisen määrän kasvu</a:t>
            </a:r>
          </a:p>
          <a:p>
            <a:pPr algn="r">
              <a:spcBef>
                <a:spcPts val="1200"/>
              </a:spcBef>
            </a:pPr>
            <a:r>
              <a:rPr lang="fi-FI" sz="1600">
                <a:solidFill>
                  <a:schemeClr val="tx2">
                    <a:lumMod val="75000"/>
                  </a:schemeClr>
                </a:solidFill>
                <a:latin typeface="Cambria" panose="02040503050406030204" pitchFamily="18" charset="0"/>
                <a:ea typeface="Cambria" panose="02040503050406030204" pitchFamily="18" charset="0"/>
              </a:rPr>
              <a:t>Työelämää laiminlyödään enemmän kuin aikaisemmin, vaikka työn vaikutus uupumuksen aiheuttajana pienentynyt. </a:t>
            </a:r>
          </a:p>
          <a:p>
            <a:pPr algn="r">
              <a:spcBef>
                <a:spcPts val="1200"/>
              </a:spcBef>
            </a:pPr>
            <a:endParaRPr lang="fi-FI" sz="1600">
              <a:solidFill>
                <a:schemeClr val="tx2">
                  <a:lumMod val="75000"/>
                </a:schemeClr>
              </a:solidFill>
              <a:latin typeface="Cambria" panose="02040503050406030204" pitchFamily="18" charset="0"/>
              <a:ea typeface="Cambria" panose="02040503050406030204" pitchFamily="18" charset="0"/>
            </a:endParaRPr>
          </a:p>
          <a:p>
            <a:pPr marL="285750" indent="-285750">
              <a:spcBef>
                <a:spcPts val="1200"/>
              </a:spcBef>
              <a:buFontTx/>
              <a:buChar char="-"/>
            </a:pPr>
            <a:endParaRPr lang="fi-FI" sz="1800">
              <a:latin typeface="Cambria" panose="02040503050406030204" pitchFamily="18" charset="0"/>
              <a:ea typeface="Cambria" panose="02040503050406030204" pitchFamily="18" charset="0"/>
            </a:endParaRPr>
          </a:p>
        </p:txBody>
      </p:sp>
      <p:sp>
        <p:nvSpPr>
          <p:cNvPr id="8" name="Tekstiruutu 9">
            <a:extLst>
              <a:ext uri="{FF2B5EF4-FFF2-40B4-BE49-F238E27FC236}">
                <a16:creationId xmlns:a16="http://schemas.microsoft.com/office/drawing/2014/main" id="{8D2B00E5-B24C-4862-9366-5B3278E8D24E}"/>
              </a:ext>
            </a:extLst>
          </p:cNvPr>
          <p:cNvSpPr txBox="1"/>
          <p:nvPr/>
        </p:nvSpPr>
        <p:spPr>
          <a:xfrm>
            <a:off x="7388556" y="6596390"/>
            <a:ext cx="4965826"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i-FI" sz="1100">
                <a:solidFill>
                  <a:schemeClr val="tx2">
                    <a:lumMod val="75000"/>
                  </a:schemeClr>
                </a:solidFill>
                <a:latin typeface="Cambria" panose="02040503050406030204" pitchFamily="18" charset="0"/>
                <a:ea typeface="Cambria" panose="02040503050406030204" pitchFamily="18" charset="0"/>
              </a:rPr>
              <a:t>* Edellisinä vuosina ”Olen laiminlyönyt hallitus- ja/tai toimihenkilövirkaani”</a:t>
            </a:r>
          </a:p>
        </p:txBody>
      </p:sp>
      <p:sp>
        <p:nvSpPr>
          <p:cNvPr id="9" name="Tekstiruutu 9">
            <a:extLst>
              <a:ext uri="{FF2B5EF4-FFF2-40B4-BE49-F238E27FC236}">
                <a16:creationId xmlns:a16="http://schemas.microsoft.com/office/drawing/2014/main" id="{5D96145D-A59D-40A9-9520-4B7A127BE7E5}"/>
              </a:ext>
            </a:extLst>
          </p:cNvPr>
          <p:cNvSpPr txBox="1"/>
          <p:nvPr/>
        </p:nvSpPr>
        <p:spPr>
          <a:xfrm>
            <a:off x="-69409" y="6596390"/>
            <a:ext cx="4965826"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i-FI" sz="1100" err="1">
                <a:solidFill>
                  <a:schemeClr val="tx2">
                    <a:lumMod val="75000"/>
                  </a:schemeClr>
                </a:solidFill>
                <a:latin typeface="Cambria" panose="02040503050406030204" pitchFamily="18" charset="0"/>
                <a:ea typeface="Cambria" panose="02040503050406030204" pitchFamily="18" charset="0"/>
              </a:rPr>
              <a:t>NaN</a:t>
            </a:r>
            <a:r>
              <a:rPr lang="fi-FI" sz="1100">
                <a:solidFill>
                  <a:schemeClr val="tx2">
                    <a:lumMod val="75000"/>
                  </a:schemeClr>
                </a:solidFill>
                <a:latin typeface="Cambria" panose="02040503050406030204" pitchFamily="18" charset="0"/>
                <a:ea typeface="Cambria" panose="02040503050406030204" pitchFamily="18" charset="0"/>
              </a:rPr>
              <a:t> merkittyjä ei kysytty kyseisenä vuonna.</a:t>
            </a:r>
          </a:p>
        </p:txBody>
      </p:sp>
    </p:spTree>
    <p:extLst>
      <p:ext uri="{BB962C8B-B14F-4D97-AF65-F5344CB8AC3E}">
        <p14:creationId xmlns:p14="http://schemas.microsoft.com/office/powerpoint/2010/main" val="373093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A582EF5-981A-4307-9B75-89DD72ABEB5A}"/>
              </a:ext>
            </a:extLst>
          </p:cNvPr>
          <p:cNvSpPr>
            <a:spLocks noGrp="1"/>
          </p:cNvSpPr>
          <p:nvPr>
            <p:ph type="title"/>
          </p:nvPr>
        </p:nvSpPr>
        <p:spPr>
          <a:xfrm>
            <a:off x="205255" y="0"/>
            <a:ext cx="10515600" cy="1325563"/>
          </a:xfrm>
        </p:spPr>
        <p:txBody>
          <a:bodyPr/>
          <a:lstStyle/>
          <a:p>
            <a:r>
              <a:rPr lang="fi-FI">
                <a:solidFill>
                  <a:schemeClr val="accent1">
                    <a:lumMod val="50000"/>
                  </a:schemeClr>
                </a:solidFill>
                <a:latin typeface="Cambria" panose="02040503050406030204" pitchFamily="18" charset="0"/>
                <a:ea typeface="Cambria" panose="02040503050406030204" pitchFamily="18" charset="0"/>
              </a:rPr>
              <a:t>Jaksamisen edistäminen</a:t>
            </a:r>
            <a:br>
              <a:rPr lang="fi-FI">
                <a:solidFill>
                  <a:schemeClr val="accent1">
                    <a:lumMod val="50000"/>
                  </a:schemeClr>
                </a:solidFill>
                <a:latin typeface="Cambria" panose="02040503050406030204" pitchFamily="18" charset="0"/>
                <a:ea typeface="Cambria" panose="02040503050406030204" pitchFamily="18" charset="0"/>
              </a:rPr>
            </a:br>
            <a:r>
              <a:rPr lang="fi-FI" sz="1800">
                <a:solidFill>
                  <a:schemeClr val="accent1">
                    <a:lumMod val="50000"/>
                  </a:schemeClr>
                </a:solidFill>
                <a:latin typeface="Cambria" panose="02040503050406030204" pitchFamily="18" charset="0"/>
                <a:ea typeface="Cambria" panose="02040503050406030204" pitchFamily="18" charset="0"/>
              </a:rPr>
              <a:t>Poimintoja avovastauksista</a:t>
            </a:r>
            <a:endParaRPr lang="fi-FI" sz="6600">
              <a:solidFill>
                <a:schemeClr val="accent1">
                  <a:lumMod val="50000"/>
                </a:schemeClr>
              </a:solidFill>
              <a:latin typeface="Cambria" panose="02040503050406030204" pitchFamily="18" charset="0"/>
              <a:ea typeface="Cambria" panose="02040503050406030204" pitchFamily="18" charset="0"/>
            </a:endParaRPr>
          </a:p>
        </p:txBody>
      </p:sp>
      <p:sp>
        <p:nvSpPr>
          <p:cNvPr id="3" name="Tekstiruutu 3">
            <a:extLst>
              <a:ext uri="{FF2B5EF4-FFF2-40B4-BE49-F238E27FC236}">
                <a16:creationId xmlns:a16="http://schemas.microsoft.com/office/drawing/2014/main" id="{A67B78A0-AFE2-4A1A-B2E8-9C3FE5518CB7}"/>
              </a:ext>
            </a:extLst>
          </p:cNvPr>
          <p:cNvSpPr txBox="1"/>
          <p:nvPr/>
        </p:nvSpPr>
        <p:spPr>
          <a:xfrm>
            <a:off x="677250" y="1495497"/>
            <a:ext cx="3156697" cy="83099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ts val="1200"/>
              </a:spcBef>
            </a:pPr>
            <a:r>
              <a:rPr lang="fi-FI" sz="2400">
                <a:solidFill>
                  <a:schemeClr val="accent1">
                    <a:lumMod val="75000"/>
                  </a:schemeClr>
                </a:solidFill>
                <a:latin typeface="Cambria" panose="02040503050406030204" pitchFamily="18" charset="0"/>
                <a:ea typeface="Cambria" panose="02040503050406030204" pitchFamily="18" charset="0"/>
              </a:rPr>
              <a:t>Kavereiden näkeminen ja tuki</a:t>
            </a:r>
          </a:p>
        </p:txBody>
      </p:sp>
      <p:sp>
        <p:nvSpPr>
          <p:cNvPr id="5" name="Tekstiruutu 3">
            <a:extLst>
              <a:ext uri="{FF2B5EF4-FFF2-40B4-BE49-F238E27FC236}">
                <a16:creationId xmlns:a16="http://schemas.microsoft.com/office/drawing/2014/main" id="{2ACEFC5E-DD82-47D6-A26E-0DDFB87DAE27}"/>
              </a:ext>
            </a:extLst>
          </p:cNvPr>
          <p:cNvSpPr txBox="1"/>
          <p:nvPr/>
        </p:nvSpPr>
        <p:spPr>
          <a:xfrm>
            <a:off x="8717365" y="375806"/>
            <a:ext cx="2802466" cy="156966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ts val="1200"/>
              </a:spcBef>
            </a:pPr>
            <a:r>
              <a:rPr lang="fi-FI" sz="2400">
                <a:solidFill>
                  <a:schemeClr val="accent5">
                    <a:lumMod val="75000"/>
                  </a:schemeClr>
                </a:solidFill>
                <a:latin typeface="Cambria" panose="02040503050406030204" pitchFamily="18" charset="0"/>
                <a:ea typeface="Cambria" panose="02040503050406030204" pitchFamily="18" charset="0"/>
              </a:rPr>
              <a:t>Ajatusten jakaminen ja vaikeista asioista puhuminen</a:t>
            </a:r>
          </a:p>
        </p:txBody>
      </p:sp>
      <p:sp>
        <p:nvSpPr>
          <p:cNvPr id="6" name="Tekstiruutu 3">
            <a:extLst>
              <a:ext uri="{FF2B5EF4-FFF2-40B4-BE49-F238E27FC236}">
                <a16:creationId xmlns:a16="http://schemas.microsoft.com/office/drawing/2014/main" id="{B0E2D85B-6F59-4D29-BAA3-FB3E7C1C0CF2}"/>
              </a:ext>
            </a:extLst>
          </p:cNvPr>
          <p:cNvSpPr txBox="1"/>
          <p:nvPr/>
        </p:nvSpPr>
        <p:spPr>
          <a:xfrm>
            <a:off x="4761692" y="1126165"/>
            <a:ext cx="3156697" cy="156966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ts val="1200"/>
              </a:spcBef>
            </a:pPr>
            <a:r>
              <a:rPr lang="fi-FI" sz="2400">
                <a:solidFill>
                  <a:schemeClr val="accent5">
                    <a:lumMod val="50000"/>
                  </a:schemeClr>
                </a:solidFill>
                <a:latin typeface="Cambria" panose="02040503050406030204" pitchFamily="18" charset="0"/>
                <a:ea typeface="Cambria" panose="02040503050406030204" pitchFamily="18" charset="0"/>
              </a:rPr>
              <a:t>Irtautuminen opiskelusta ja sen aiheuttamasta kuplasta</a:t>
            </a:r>
          </a:p>
        </p:txBody>
      </p:sp>
      <p:sp>
        <p:nvSpPr>
          <p:cNvPr id="7" name="Tekstiruutu 3">
            <a:extLst>
              <a:ext uri="{FF2B5EF4-FFF2-40B4-BE49-F238E27FC236}">
                <a16:creationId xmlns:a16="http://schemas.microsoft.com/office/drawing/2014/main" id="{EE6BF2CF-A1BD-4C4E-8565-95C8CA5A42D8}"/>
              </a:ext>
            </a:extLst>
          </p:cNvPr>
          <p:cNvSpPr txBox="1"/>
          <p:nvPr/>
        </p:nvSpPr>
        <p:spPr>
          <a:xfrm>
            <a:off x="-135917" y="2798653"/>
            <a:ext cx="3156697" cy="120032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ts val="1200"/>
              </a:spcBef>
            </a:pPr>
            <a:r>
              <a:rPr lang="fi-FI" sz="2400">
                <a:solidFill>
                  <a:schemeClr val="accent5">
                    <a:lumMod val="75000"/>
                  </a:schemeClr>
                </a:solidFill>
                <a:latin typeface="Cambria" panose="02040503050406030204" pitchFamily="18" charset="0"/>
                <a:ea typeface="Cambria" panose="02040503050406030204" pitchFamily="18" charset="0"/>
              </a:rPr>
              <a:t>Liikuntaa, unta ja muita terveellisiä elämäntapoja</a:t>
            </a:r>
          </a:p>
        </p:txBody>
      </p:sp>
      <p:sp>
        <p:nvSpPr>
          <p:cNvPr id="8" name="Tekstiruutu 3">
            <a:extLst>
              <a:ext uri="{FF2B5EF4-FFF2-40B4-BE49-F238E27FC236}">
                <a16:creationId xmlns:a16="http://schemas.microsoft.com/office/drawing/2014/main" id="{1C27E463-3460-4463-9543-0A9D8E327C21}"/>
              </a:ext>
            </a:extLst>
          </p:cNvPr>
          <p:cNvSpPr txBox="1"/>
          <p:nvPr/>
        </p:nvSpPr>
        <p:spPr>
          <a:xfrm>
            <a:off x="8140200" y="2655660"/>
            <a:ext cx="3156697" cy="156966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ts val="1200"/>
              </a:spcBef>
            </a:pPr>
            <a:r>
              <a:rPr lang="fi-FI" sz="2400">
                <a:solidFill>
                  <a:schemeClr val="accent1">
                    <a:lumMod val="75000"/>
                  </a:schemeClr>
                </a:solidFill>
                <a:latin typeface="Cambria" panose="02040503050406030204" pitchFamily="18" charset="0"/>
                <a:ea typeface="Cambria" panose="02040503050406030204" pitchFamily="18" charset="0"/>
              </a:rPr>
              <a:t>Tasapainon löytäminen velvollisuuksien ja vapaa-ajan väliltä</a:t>
            </a:r>
          </a:p>
        </p:txBody>
      </p:sp>
      <p:sp>
        <p:nvSpPr>
          <p:cNvPr id="9" name="Tekstiruutu 3">
            <a:extLst>
              <a:ext uri="{FF2B5EF4-FFF2-40B4-BE49-F238E27FC236}">
                <a16:creationId xmlns:a16="http://schemas.microsoft.com/office/drawing/2014/main" id="{3CE30DEF-88B3-473B-A208-6A6662592D5A}"/>
              </a:ext>
            </a:extLst>
          </p:cNvPr>
          <p:cNvSpPr txBox="1"/>
          <p:nvPr/>
        </p:nvSpPr>
        <p:spPr>
          <a:xfrm>
            <a:off x="4277660" y="2985694"/>
            <a:ext cx="3156697" cy="156966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ts val="1200"/>
              </a:spcBef>
            </a:pPr>
            <a:r>
              <a:rPr lang="fi-FI" sz="2400">
                <a:solidFill>
                  <a:schemeClr val="accent5">
                    <a:lumMod val="75000"/>
                  </a:schemeClr>
                </a:solidFill>
                <a:latin typeface="Cambria" panose="02040503050406030204" pitchFamily="18" charset="0"/>
                <a:ea typeface="Cambria" panose="02040503050406030204" pitchFamily="18" charset="0"/>
              </a:rPr>
              <a:t>Sosiaaliset kontaktit, keskustelut ja kokemusten jakaminen</a:t>
            </a:r>
          </a:p>
        </p:txBody>
      </p:sp>
      <p:sp>
        <p:nvSpPr>
          <p:cNvPr id="10" name="Suorakulmio 9">
            <a:extLst>
              <a:ext uri="{FF2B5EF4-FFF2-40B4-BE49-F238E27FC236}">
                <a16:creationId xmlns:a16="http://schemas.microsoft.com/office/drawing/2014/main" id="{885FC038-E3EC-422E-B826-8835DE708E0E}"/>
              </a:ext>
            </a:extLst>
          </p:cNvPr>
          <p:cNvSpPr/>
          <p:nvPr/>
        </p:nvSpPr>
        <p:spPr>
          <a:xfrm>
            <a:off x="364565" y="4845223"/>
            <a:ext cx="11462870" cy="1827179"/>
          </a:xfrm>
          <a:prstGeom prst="rect">
            <a:avLst/>
          </a:prstGeom>
          <a:solidFill>
            <a:schemeClr val="accent5">
              <a:lumMod val="50000"/>
              <a:alpha val="9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lang="fi-FI" b="1">
                <a:latin typeface="Cambria" panose="02040503050406030204" pitchFamily="18" charset="0"/>
                <a:ea typeface="Cambria" panose="02040503050406030204" pitchFamily="18" charset="0"/>
              </a:rPr>
              <a:t>Ehdotuksia</a:t>
            </a:r>
          </a:p>
          <a:p>
            <a:pPr>
              <a:spcAft>
                <a:spcPts val="300"/>
              </a:spcAft>
            </a:pPr>
            <a:r>
              <a:rPr lang="fi-FI">
                <a:latin typeface="Cambria" panose="02040503050406030204" pitchFamily="18" charset="0"/>
                <a:ea typeface="Cambria" panose="02040503050406030204" pitchFamily="18" charset="0"/>
              </a:rPr>
              <a:t>Kannustetaan kiltalaisia elämäntapoihin, jotka edistävät hyvinvointia. Jatketaan liikuntatapahtumien järjestämistä, tehdään niistä mahdollisimman matalan kynnyksen tapahtumia.</a:t>
            </a:r>
          </a:p>
          <a:p>
            <a:pPr>
              <a:spcAft>
                <a:spcPts val="300"/>
              </a:spcAft>
            </a:pPr>
            <a:r>
              <a:rPr lang="fi-FI">
                <a:latin typeface="Cambria" panose="02040503050406030204" pitchFamily="18" charset="0"/>
                <a:ea typeface="Cambria" panose="02040503050406030204" pitchFamily="18" charset="0"/>
              </a:rPr>
              <a:t> Mahdollistetaan ajatusten jakamista (esim. kiltahuone ja muut kohtaamispaikat, mahdollisesti myös uusia alustoja vertaistukeen).</a:t>
            </a:r>
          </a:p>
          <a:p>
            <a:pPr>
              <a:spcAft>
                <a:spcPts val="300"/>
              </a:spcAft>
            </a:pPr>
            <a:endParaRPr lang="fi-FI" b="1">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899114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8C4143E4-EDC9-4555-8B98-E72393B453E2}"/>
              </a:ext>
            </a:extLst>
          </p:cNvPr>
          <p:cNvSpPr>
            <a:spLocks noGrp="1"/>
          </p:cNvSpPr>
          <p:nvPr>
            <p:ph type="title"/>
          </p:nvPr>
        </p:nvSpPr>
        <p:spPr>
          <a:xfrm>
            <a:off x="1386865" y="818984"/>
            <a:ext cx="6596245" cy="3268520"/>
          </a:xfrm>
        </p:spPr>
        <p:txBody>
          <a:bodyPr vert="horz" lIns="91440" tIns="45720" rIns="91440" bIns="45720" rtlCol="0" anchor="b">
            <a:normAutofit/>
          </a:bodyPr>
          <a:lstStyle/>
          <a:p>
            <a:pPr algn="r"/>
            <a:r>
              <a:rPr lang="en-US" sz="4800">
                <a:solidFill>
                  <a:srgbClr val="FFFFFF"/>
                </a:solidFill>
                <a:latin typeface="Cambria" panose="02040503050406030204" pitchFamily="18" charset="0"/>
                <a:ea typeface="Cambria" panose="02040503050406030204" pitchFamily="18" charset="0"/>
              </a:rPr>
              <a:t>KILLAN TOIMINTA</a:t>
            </a:r>
            <a:endParaRPr lang="en-US">
              <a:latin typeface="Cambria" panose="02040503050406030204" pitchFamily="18" charset="0"/>
              <a:ea typeface="Cambria" panose="02040503050406030204" pitchFamily="18" charset="0"/>
            </a:endParaRPr>
          </a:p>
        </p:txBody>
      </p:sp>
      <p:sp>
        <p:nvSpPr>
          <p:cNvPr id="32" name="Rectangle 3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2">
            <a:extLst>
              <a:ext uri="{FF2B5EF4-FFF2-40B4-BE49-F238E27FC236}">
                <a16:creationId xmlns:a16="http://schemas.microsoft.com/office/drawing/2014/main" id="{60992EE5-73E0-4F86-ABB1-37C31E485B87}"/>
              </a:ext>
            </a:extLst>
          </p:cNvPr>
          <p:cNvSpPr txBox="1"/>
          <p:nvPr/>
        </p:nvSpPr>
        <p:spPr>
          <a:xfrm>
            <a:off x="9066695" y="4881718"/>
            <a:ext cx="2686896"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2000" err="1">
                <a:solidFill>
                  <a:schemeClr val="bg1"/>
                </a:solidFill>
                <a:latin typeface="Cambria" panose="02040503050406030204" pitchFamily="18" charset="0"/>
                <a:ea typeface="Cambria" panose="02040503050406030204" pitchFamily="18" charset="0"/>
              </a:rPr>
              <a:t>Killan</a:t>
            </a:r>
            <a:r>
              <a:rPr lang="en-US" sz="2000">
                <a:solidFill>
                  <a:schemeClr val="bg1"/>
                </a:solidFill>
                <a:latin typeface="Cambria" panose="02040503050406030204" pitchFamily="18" charset="0"/>
                <a:ea typeface="Cambria" panose="02040503050406030204" pitchFamily="18" charset="0"/>
              </a:rPr>
              <a:t> </a:t>
            </a:r>
            <a:r>
              <a:rPr lang="en-US" sz="2000" err="1">
                <a:solidFill>
                  <a:schemeClr val="bg1"/>
                </a:solidFill>
                <a:latin typeface="Cambria" panose="02040503050406030204" pitchFamily="18" charset="0"/>
                <a:ea typeface="Cambria" panose="02040503050406030204" pitchFamily="18" charset="0"/>
              </a:rPr>
              <a:t>tapahtumat</a:t>
            </a:r>
            <a:endParaRPr lang="en-US" sz="2000">
              <a:solidFill>
                <a:schemeClr val="bg1"/>
              </a:solidFill>
              <a:latin typeface="Cambria" panose="02040503050406030204" pitchFamily="18" charset="0"/>
              <a:ea typeface="Cambria" panose="02040503050406030204" pitchFamily="18" charset="0"/>
            </a:endParaRPr>
          </a:p>
          <a:p>
            <a:pPr algn="r"/>
            <a:r>
              <a:rPr lang="en-US" sz="2000" err="1">
                <a:solidFill>
                  <a:schemeClr val="bg1"/>
                </a:solidFill>
                <a:latin typeface="Cambria" panose="02040503050406030204" pitchFamily="18" charset="0"/>
                <a:ea typeface="Cambria" panose="02040503050406030204" pitchFamily="18" charset="0"/>
              </a:rPr>
              <a:t>Hallitus</a:t>
            </a:r>
            <a:r>
              <a:rPr lang="en-US" sz="2000">
                <a:solidFill>
                  <a:schemeClr val="bg1"/>
                </a:solidFill>
                <a:latin typeface="Cambria" panose="02040503050406030204" pitchFamily="18" charset="0"/>
                <a:ea typeface="Cambria" panose="02040503050406030204" pitchFamily="18" charset="0"/>
              </a:rPr>
              <a:t> ja </a:t>
            </a:r>
            <a:r>
              <a:rPr lang="en-US" sz="2000" err="1">
                <a:solidFill>
                  <a:schemeClr val="bg1"/>
                </a:solidFill>
                <a:latin typeface="Cambria" panose="02040503050406030204" pitchFamily="18" charset="0"/>
                <a:ea typeface="Cambria" panose="02040503050406030204" pitchFamily="18" charset="0"/>
              </a:rPr>
              <a:t>toimivirat</a:t>
            </a:r>
            <a:endParaRPr lang="en-US" sz="2000">
              <a:solidFill>
                <a:schemeClr val="bg1"/>
              </a:solidFill>
              <a:latin typeface="Cambria" panose="02040503050406030204" pitchFamily="18" charset="0"/>
              <a:ea typeface="Cambria" panose="02040503050406030204" pitchFamily="18" charset="0"/>
            </a:endParaRPr>
          </a:p>
          <a:p>
            <a:pPr algn="r"/>
            <a:r>
              <a:rPr lang="en-US" sz="2000" err="1">
                <a:solidFill>
                  <a:schemeClr val="bg1"/>
                </a:solidFill>
                <a:latin typeface="Cambria" panose="02040503050406030204" pitchFamily="18" charset="0"/>
                <a:ea typeface="Cambria" panose="02040503050406030204" pitchFamily="18" charset="0"/>
              </a:rPr>
              <a:t>Kiltahuone</a:t>
            </a:r>
            <a:endParaRPr lang="en-US" sz="200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756820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CD629-88DA-47CF-AF36-8758E9370608}"/>
              </a:ext>
            </a:extLst>
          </p:cNvPr>
          <p:cNvSpPr>
            <a:spLocks noGrp="1"/>
          </p:cNvSpPr>
          <p:nvPr>
            <p:ph type="title"/>
          </p:nvPr>
        </p:nvSpPr>
        <p:spPr>
          <a:xfrm>
            <a:off x="838200" y="365125"/>
            <a:ext cx="10515600" cy="1039977"/>
          </a:xfrm>
        </p:spPr>
        <p:txBody>
          <a:bodyPr>
            <a:normAutofit/>
          </a:bodyPr>
          <a:lstStyle/>
          <a:p>
            <a:r>
              <a:rPr lang="en-US" sz="3600" err="1">
                <a:solidFill>
                  <a:schemeClr val="tx2">
                    <a:lumMod val="75000"/>
                  </a:schemeClr>
                </a:solidFill>
                <a:latin typeface="Cambria" panose="02040503050406030204" pitchFamily="18" charset="0"/>
                <a:ea typeface="Cambria" panose="02040503050406030204" pitchFamily="18" charset="0"/>
                <a:cs typeface="Calibri Light"/>
              </a:rPr>
              <a:t>Painostus</a:t>
            </a:r>
            <a:r>
              <a:rPr lang="en-US" sz="3600">
                <a:solidFill>
                  <a:schemeClr val="tx2">
                    <a:lumMod val="75000"/>
                  </a:schemeClr>
                </a:solidFill>
                <a:latin typeface="Cambria" panose="02040503050406030204" pitchFamily="18" charset="0"/>
                <a:ea typeface="Cambria" panose="02040503050406030204" pitchFamily="18" charset="0"/>
                <a:cs typeface="Calibri Light"/>
              </a:rPr>
              <a:t> </a:t>
            </a:r>
            <a:r>
              <a:rPr lang="en-US" sz="3600" err="1">
                <a:solidFill>
                  <a:schemeClr val="tx2">
                    <a:lumMod val="75000"/>
                  </a:schemeClr>
                </a:solidFill>
                <a:latin typeface="Cambria" panose="02040503050406030204" pitchFamily="18" charset="0"/>
                <a:ea typeface="Cambria" panose="02040503050406030204" pitchFamily="18" charset="0"/>
                <a:cs typeface="Calibri Light"/>
              </a:rPr>
              <a:t>alkoholin</a:t>
            </a:r>
            <a:r>
              <a:rPr lang="en-US" sz="3600">
                <a:solidFill>
                  <a:schemeClr val="tx2">
                    <a:lumMod val="75000"/>
                  </a:schemeClr>
                </a:solidFill>
                <a:latin typeface="Cambria" panose="02040503050406030204" pitchFamily="18" charset="0"/>
                <a:ea typeface="Cambria" panose="02040503050406030204" pitchFamily="18" charset="0"/>
                <a:cs typeface="Calibri Light"/>
              </a:rPr>
              <a:t> </a:t>
            </a:r>
            <a:r>
              <a:rPr lang="en-US" sz="3600" err="1">
                <a:solidFill>
                  <a:schemeClr val="tx2">
                    <a:lumMod val="75000"/>
                  </a:schemeClr>
                </a:solidFill>
                <a:latin typeface="Cambria" panose="02040503050406030204" pitchFamily="18" charset="0"/>
                <a:ea typeface="Cambria" panose="02040503050406030204" pitchFamily="18" charset="0"/>
                <a:cs typeface="Calibri Light"/>
              </a:rPr>
              <a:t>käyttöön</a:t>
            </a:r>
            <a:r>
              <a:rPr lang="en-US" sz="3600">
                <a:solidFill>
                  <a:schemeClr val="tx2">
                    <a:lumMod val="75000"/>
                  </a:schemeClr>
                </a:solidFill>
                <a:latin typeface="Cambria" panose="02040503050406030204" pitchFamily="18" charset="0"/>
                <a:ea typeface="Cambria" panose="02040503050406030204" pitchFamily="18" charset="0"/>
                <a:cs typeface="Calibri Light"/>
              </a:rPr>
              <a:t> </a:t>
            </a:r>
            <a:r>
              <a:rPr lang="en-US" sz="3600" err="1">
                <a:solidFill>
                  <a:schemeClr val="tx2">
                    <a:lumMod val="75000"/>
                  </a:schemeClr>
                </a:solidFill>
                <a:latin typeface="Cambria" panose="02040503050406030204" pitchFamily="18" charset="0"/>
                <a:ea typeface="Cambria" panose="02040503050406030204" pitchFamily="18" charset="0"/>
                <a:cs typeface="Calibri Light"/>
              </a:rPr>
              <a:t>liittyen</a:t>
            </a:r>
            <a:endParaRPr lang="en-US" sz="3600">
              <a:solidFill>
                <a:schemeClr val="tx2">
                  <a:lumMod val="75000"/>
                </a:schemeClr>
              </a:solidFill>
              <a:latin typeface="Cambria" panose="02040503050406030204" pitchFamily="18" charset="0"/>
              <a:ea typeface="Cambria" panose="02040503050406030204" pitchFamily="18" charset="0"/>
              <a:cs typeface="Calibri Light"/>
            </a:endParaRPr>
          </a:p>
        </p:txBody>
      </p:sp>
      <p:graphicFrame>
        <p:nvGraphicFramePr>
          <p:cNvPr id="11" name="Kaavio 2">
            <a:extLst>
              <a:ext uri="{FF2B5EF4-FFF2-40B4-BE49-F238E27FC236}">
                <a16:creationId xmlns:a16="http://schemas.microsoft.com/office/drawing/2014/main" id="{DE9AF486-2C1B-4DA2-B4AF-3A6566E1FE7E}"/>
              </a:ext>
              <a:ext uri="{147F2762-F138-4A5C-976F-8EAC2B608ADB}">
                <a16:predDERef xmlns:a16="http://schemas.microsoft.com/office/drawing/2014/main" pred="{00000000-0008-0000-0C00-000002000000}"/>
              </a:ext>
            </a:extLst>
          </p:cNvPr>
          <p:cNvGraphicFramePr>
            <a:graphicFrameLocks/>
          </p:cNvGraphicFramePr>
          <p:nvPr>
            <p:extLst>
              <p:ext uri="{D42A27DB-BD31-4B8C-83A1-F6EECF244321}">
                <p14:modId xmlns:p14="http://schemas.microsoft.com/office/powerpoint/2010/main" val="4140277828"/>
              </p:ext>
            </p:extLst>
          </p:nvPr>
        </p:nvGraphicFramePr>
        <p:xfrm>
          <a:off x="404376" y="1345648"/>
          <a:ext cx="5156531" cy="2582332"/>
        </p:xfrm>
        <a:graphic>
          <a:graphicData uri="http://schemas.openxmlformats.org/drawingml/2006/chart">
            <c:chart xmlns:c="http://schemas.openxmlformats.org/drawingml/2006/chart" xmlns:r="http://schemas.openxmlformats.org/officeDocument/2006/relationships" r:id="rId2"/>
          </a:graphicData>
        </a:graphic>
      </p:graphicFrame>
      <p:sp>
        <p:nvSpPr>
          <p:cNvPr id="20" name="TextBox 19">
            <a:extLst>
              <a:ext uri="{FF2B5EF4-FFF2-40B4-BE49-F238E27FC236}">
                <a16:creationId xmlns:a16="http://schemas.microsoft.com/office/drawing/2014/main" id="{8C1F8155-798B-406D-8DB4-AD384CD54319}"/>
              </a:ext>
            </a:extLst>
          </p:cNvPr>
          <p:cNvSpPr txBox="1"/>
          <p:nvPr/>
        </p:nvSpPr>
        <p:spPr>
          <a:xfrm>
            <a:off x="7108836" y="1205653"/>
            <a:ext cx="4736253" cy="2862322"/>
          </a:xfrm>
          <a:prstGeom prst="rect">
            <a:avLst/>
          </a:prstGeom>
          <a:noFill/>
        </p:spPr>
        <p:txBody>
          <a:bodyPr wrap="square">
            <a:spAutoFit/>
          </a:bodyPr>
          <a:lstStyle/>
          <a:p>
            <a:pPr algn="r">
              <a:spcBef>
                <a:spcPts val="1200"/>
              </a:spcBef>
            </a:pPr>
            <a:r>
              <a:rPr lang="fi-FI" sz="1600" b="1">
                <a:solidFill>
                  <a:schemeClr val="tx2">
                    <a:lumMod val="75000"/>
                  </a:schemeClr>
                </a:solidFill>
                <a:latin typeface="Cambria" panose="02040503050406030204" pitchFamily="18" charset="0"/>
                <a:ea typeface="Cambria" panose="02040503050406030204" pitchFamily="18" charset="0"/>
              </a:rPr>
              <a:t>Noin 5%</a:t>
            </a:r>
            <a:r>
              <a:rPr lang="fi-FI" sz="1600">
                <a:solidFill>
                  <a:schemeClr val="tx2">
                    <a:lumMod val="75000"/>
                  </a:schemeClr>
                </a:solidFill>
                <a:latin typeface="Cambria" panose="02040503050406030204" pitchFamily="18" charset="0"/>
                <a:ea typeface="Cambria" panose="02040503050406030204" pitchFamily="18" charset="0"/>
              </a:rPr>
              <a:t> </a:t>
            </a:r>
            <a:r>
              <a:rPr lang="fi-FI" sz="1600" b="1">
                <a:solidFill>
                  <a:schemeClr val="tx2">
                    <a:lumMod val="75000"/>
                  </a:schemeClr>
                </a:solidFill>
                <a:latin typeface="Cambria" panose="02040503050406030204" pitchFamily="18" charset="0"/>
                <a:ea typeface="Cambria" panose="02040503050406030204" pitchFamily="18" charset="0"/>
              </a:rPr>
              <a:t>kiltalaisista koki </a:t>
            </a:r>
            <a:r>
              <a:rPr lang="fi-FI" sz="1600">
                <a:solidFill>
                  <a:schemeClr val="tx2">
                    <a:lumMod val="75000"/>
                  </a:schemeClr>
                </a:solidFill>
                <a:latin typeface="Cambria" panose="02040503050406030204" pitchFamily="18" charset="0"/>
                <a:ea typeface="Cambria" panose="02040503050406030204" pitchFamily="18" charset="0"/>
              </a:rPr>
              <a:t>viime vuoden aikana </a:t>
            </a:r>
            <a:r>
              <a:rPr lang="fi-FI" sz="1600" b="1">
                <a:solidFill>
                  <a:schemeClr val="tx2">
                    <a:lumMod val="75000"/>
                  </a:schemeClr>
                </a:solidFill>
                <a:latin typeface="Cambria" panose="02040503050406030204" pitchFamily="18" charset="0"/>
                <a:ea typeface="Cambria" panose="02040503050406030204" pitchFamily="18" charset="0"/>
              </a:rPr>
              <a:t>painostusta käyttää alkoholia enemmän </a:t>
            </a:r>
            <a:r>
              <a:rPr lang="fi-FI" sz="1600">
                <a:solidFill>
                  <a:schemeClr val="tx2">
                    <a:lumMod val="75000"/>
                  </a:schemeClr>
                </a:solidFill>
                <a:latin typeface="Cambria" panose="02040503050406030204" pitchFamily="18" charset="0"/>
                <a:ea typeface="Cambria" panose="02040503050406030204" pitchFamily="18" charset="0"/>
              </a:rPr>
              <a:t>kuin olisi itse halunnut. </a:t>
            </a:r>
          </a:p>
          <a:p>
            <a:pPr algn="r">
              <a:spcBef>
                <a:spcPts val="1200"/>
              </a:spcBef>
            </a:pPr>
            <a:r>
              <a:rPr lang="fi-FI" sz="1600">
                <a:solidFill>
                  <a:schemeClr val="tx2">
                    <a:lumMod val="75000"/>
                  </a:schemeClr>
                </a:solidFill>
                <a:latin typeface="Cambria" panose="02040503050406030204" pitchFamily="18" charset="0"/>
                <a:ea typeface="Cambria" panose="02040503050406030204" pitchFamily="18" charset="0"/>
              </a:rPr>
              <a:t>Luku on kuitenkin jo </a:t>
            </a:r>
            <a:r>
              <a:rPr lang="fi-FI" sz="1600" b="1">
                <a:solidFill>
                  <a:schemeClr val="tx2">
                    <a:lumMod val="75000"/>
                  </a:schemeClr>
                </a:solidFill>
                <a:latin typeface="Cambria" panose="02040503050406030204" pitchFamily="18" charset="0"/>
                <a:ea typeface="Cambria" panose="02040503050406030204" pitchFamily="18" charset="0"/>
              </a:rPr>
              <a:t>huomattavasti alhaisempi kuin vuosina 2018-2019</a:t>
            </a:r>
            <a:r>
              <a:rPr lang="fi-FI" sz="1600">
                <a:solidFill>
                  <a:schemeClr val="tx2">
                    <a:lumMod val="75000"/>
                  </a:schemeClr>
                </a:solidFill>
                <a:latin typeface="Cambria" panose="02040503050406030204" pitchFamily="18" charset="0"/>
                <a:ea typeface="Cambria" panose="02040503050406030204" pitchFamily="18" charset="0"/>
              </a:rPr>
              <a:t>, joten tämä voi kertoa positiivisesta muutoksesta. </a:t>
            </a:r>
          </a:p>
          <a:p>
            <a:pPr algn="r">
              <a:spcBef>
                <a:spcPts val="1200"/>
              </a:spcBef>
            </a:pPr>
            <a:r>
              <a:rPr lang="fi-FI" sz="1600">
                <a:solidFill>
                  <a:schemeClr val="tx2">
                    <a:lumMod val="75000"/>
                  </a:schemeClr>
                </a:solidFill>
                <a:latin typeface="Cambria" panose="02040503050406030204" pitchFamily="18" charset="0"/>
                <a:ea typeface="Cambria" panose="02040503050406030204" pitchFamily="18" charset="0"/>
              </a:rPr>
              <a:t>Vertailussa on kuitenkin huomioitava, että myös tapahtumien määrä vuosina 2020-2021 on ollut alempi, mikä voi siten selittää painostusten kokemisen vähäisyyttä.</a:t>
            </a:r>
            <a:endParaRPr lang="fi-FI" sz="1600" b="1">
              <a:solidFill>
                <a:schemeClr val="tx2">
                  <a:lumMod val="75000"/>
                </a:schemeClr>
              </a:solidFill>
              <a:latin typeface="Cambria" panose="02040503050406030204" pitchFamily="18" charset="0"/>
              <a:ea typeface="Cambria" panose="02040503050406030204" pitchFamily="18" charset="0"/>
            </a:endParaRPr>
          </a:p>
        </p:txBody>
      </p:sp>
      <p:sp>
        <p:nvSpPr>
          <p:cNvPr id="21" name="Suorakulmio 9">
            <a:extLst>
              <a:ext uri="{FF2B5EF4-FFF2-40B4-BE49-F238E27FC236}">
                <a16:creationId xmlns:a16="http://schemas.microsoft.com/office/drawing/2014/main" id="{AA207C77-8EA2-49ED-A12F-1AE71C989173}"/>
              </a:ext>
            </a:extLst>
          </p:cNvPr>
          <p:cNvSpPr/>
          <p:nvPr/>
        </p:nvSpPr>
        <p:spPr>
          <a:xfrm>
            <a:off x="6448213" y="4229893"/>
            <a:ext cx="5552167" cy="2340240"/>
          </a:xfrm>
          <a:prstGeom prst="rect">
            <a:avLst/>
          </a:prstGeom>
          <a:solidFill>
            <a:schemeClr val="accent5">
              <a:lumMod val="50000"/>
              <a:alpha val="9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spcAft>
                <a:spcPts val="300"/>
              </a:spcAft>
            </a:pPr>
            <a:r>
              <a:rPr lang="fi-FI" sz="1600" b="1">
                <a:latin typeface="Cambria" panose="02040503050406030204" pitchFamily="18" charset="0"/>
                <a:ea typeface="Cambria" panose="02040503050406030204" pitchFamily="18" charset="0"/>
              </a:rPr>
              <a:t>Ehdotuksia</a:t>
            </a:r>
            <a:endParaRPr lang="fi-FI">
              <a:effectLst/>
            </a:endParaRPr>
          </a:p>
          <a:p>
            <a:pPr marL="0" algn="r" rtl="0" eaLnBrk="1" latinLnBrk="0" hangingPunct="1">
              <a:spcBef>
                <a:spcPts val="1200"/>
              </a:spcBef>
              <a:spcAft>
                <a:spcPts val="0"/>
              </a:spcAft>
            </a:pPr>
            <a:r>
              <a:rPr lang="fi-FI" sz="1600">
                <a:solidFill>
                  <a:schemeClr val="bg1"/>
                </a:solidFill>
                <a:latin typeface="Cambria" panose="02040503050406030204" pitchFamily="18" charset="0"/>
                <a:ea typeface="Cambria" panose="02040503050406030204" pitchFamily="18" charset="0"/>
              </a:rPr>
              <a:t>Muistutetaan erityisesti alkoholia tarjottavissa tapahtumissa, että jokaisella on vapaus valita itse sen käytöstä. Alkoholin käyttöön liittyy paljon hauskoiksi koettuja sosiaalisia rituaaleja, mutta tyrkyttäminen tai toisen </a:t>
            </a:r>
            <a:r>
              <a:rPr lang="fi-FI" sz="1600" err="1">
                <a:solidFill>
                  <a:schemeClr val="bg1"/>
                </a:solidFill>
                <a:latin typeface="Cambria" panose="02040503050406030204" pitchFamily="18" charset="0"/>
                <a:ea typeface="Cambria" panose="02040503050406030204" pitchFamily="18" charset="0"/>
              </a:rPr>
              <a:t>holittomuudesta</a:t>
            </a:r>
            <a:r>
              <a:rPr lang="fi-FI" sz="1600">
                <a:solidFill>
                  <a:schemeClr val="bg1"/>
                </a:solidFill>
                <a:latin typeface="Cambria" panose="02040503050406030204" pitchFamily="18" charset="0"/>
                <a:ea typeface="Cambria" panose="02040503050406030204" pitchFamily="18" charset="0"/>
              </a:rPr>
              <a:t> numeron tekeminen ei tulisi olla yksi niistä.</a:t>
            </a:r>
            <a:endParaRPr lang="fi-FI" sz="1600">
              <a:solidFill>
                <a:schemeClr val="bg1"/>
              </a:solidFill>
              <a:effectLst/>
            </a:endParaRPr>
          </a:p>
          <a:p>
            <a:pPr>
              <a:spcAft>
                <a:spcPts val="300"/>
              </a:spcAft>
            </a:pPr>
            <a:endParaRPr lang="fi-FI" b="1">
              <a:latin typeface="Cambria" panose="02040503050406030204" pitchFamily="18" charset="0"/>
              <a:ea typeface="Cambria" panose="02040503050406030204" pitchFamily="18" charset="0"/>
            </a:endParaRPr>
          </a:p>
        </p:txBody>
      </p:sp>
      <p:graphicFrame>
        <p:nvGraphicFramePr>
          <p:cNvPr id="7" name="Chart 6">
            <a:extLst>
              <a:ext uri="{FF2B5EF4-FFF2-40B4-BE49-F238E27FC236}">
                <a16:creationId xmlns:a16="http://schemas.microsoft.com/office/drawing/2014/main" id="{0157E405-B156-4296-94D6-742B26782293}"/>
              </a:ext>
            </a:extLst>
          </p:cNvPr>
          <p:cNvGraphicFramePr>
            <a:graphicFrameLocks/>
          </p:cNvGraphicFramePr>
          <p:nvPr>
            <p:extLst>
              <p:ext uri="{D42A27DB-BD31-4B8C-83A1-F6EECF244321}">
                <p14:modId xmlns:p14="http://schemas.microsoft.com/office/powerpoint/2010/main" val="491838012"/>
              </p:ext>
            </p:extLst>
          </p:nvPr>
        </p:nvGraphicFramePr>
        <p:xfrm>
          <a:off x="404376" y="3995021"/>
          <a:ext cx="4572000" cy="2575112"/>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EBD96B04-3A6A-4EC1-8698-8A04C0585C65}"/>
              </a:ext>
            </a:extLst>
          </p:cNvPr>
          <p:cNvSpPr txBox="1"/>
          <p:nvPr/>
        </p:nvSpPr>
        <p:spPr>
          <a:xfrm>
            <a:off x="4897120" y="5330613"/>
            <a:ext cx="1198880" cy="1277273"/>
          </a:xfrm>
          <a:prstGeom prst="rect">
            <a:avLst/>
          </a:prstGeom>
          <a:noFill/>
        </p:spPr>
        <p:txBody>
          <a:bodyPr wrap="square" rtlCol="0">
            <a:spAutoFit/>
          </a:bodyPr>
          <a:lstStyle/>
          <a:p>
            <a:r>
              <a:rPr lang="fi-FI" sz="1100" err="1">
                <a:latin typeface="Cambria" panose="02040503050406030204" pitchFamily="18" charset="0"/>
                <a:ea typeface="Cambria" panose="02040503050406030204" pitchFamily="18" charset="0"/>
              </a:rPr>
              <a:t>Huom</a:t>
            </a:r>
            <a:r>
              <a:rPr lang="fi-FI" sz="1100">
                <a:latin typeface="Cambria" panose="02040503050406030204" pitchFamily="18" charset="0"/>
                <a:ea typeface="Cambria" panose="02040503050406030204" pitchFamily="18" charset="0"/>
              </a:rPr>
              <a:t>: vuoden 2021 kysymysasettelu on hieman erilainen, vertailu ei ole täysin yhtäläistä.</a:t>
            </a:r>
          </a:p>
        </p:txBody>
      </p:sp>
    </p:spTree>
    <p:extLst>
      <p:ext uri="{BB962C8B-B14F-4D97-AF65-F5344CB8AC3E}">
        <p14:creationId xmlns:p14="http://schemas.microsoft.com/office/powerpoint/2010/main" val="12888859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CD629-88DA-47CF-AF36-8758E9370608}"/>
              </a:ext>
            </a:extLst>
          </p:cNvPr>
          <p:cNvSpPr>
            <a:spLocks noGrp="1"/>
          </p:cNvSpPr>
          <p:nvPr>
            <p:ph type="title"/>
          </p:nvPr>
        </p:nvSpPr>
        <p:spPr>
          <a:xfrm>
            <a:off x="838200" y="365125"/>
            <a:ext cx="10515600" cy="1039977"/>
          </a:xfrm>
        </p:spPr>
        <p:txBody>
          <a:bodyPr>
            <a:normAutofit/>
          </a:bodyPr>
          <a:lstStyle/>
          <a:p>
            <a:r>
              <a:rPr lang="en-US" sz="3600" err="1">
                <a:solidFill>
                  <a:schemeClr val="tx2">
                    <a:lumMod val="75000"/>
                  </a:schemeClr>
                </a:solidFill>
                <a:latin typeface="Cambria" panose="02040503050406030204" pitchFamily="18" charset="0"/>
                <a:ea typeface="Cambria" panose="02040503050406030204" pitchFamily="18" charset="0"/>
                <a:cs typeface="Calibri Light"/>
              </a:rPr>
              <a:t>Ei-alkoholipainotteiset</a:t>
            </a:r>
            <a:r>
              <a:rPr lang="en-US" sz="3600">
                <a:solidFill>
                  <a:schemeClr val="tx2">
                    <a:lumMod val="75000"/>
                  </a:schemeClr>
                </a:solidFill>
                <a:latin typeface="Cambria" panose="02040503050406030204" pitchFamily="18" charset="0"/>
                <a:ea typeface="Cambria" panose="02040503050406030204" pitchFamily="18" charset="0"/>
                <a:cs typeface="Calibri Light"/>
              </a:rPr>
              <a:t> </a:t>
            </a:r>
            <a:r>
              <a:rPr lang="en-US" sz="3600" err="1">
                <a:solidFill>
                  <a:schemeClr val="tx2">
                    <a:lumMod val="75000"/>
                  </a:schemeClr>
                </a:solidFill>
                <a:latin typeface="Cambria" panose="02040503050406030204" pitchFamily="18" charset="0"/>
                <a:ea typeface="Cambria" panose="02040503050406030204" pitchFamily="18" charset="0"/>
                <a:cs typeface="Calibri Light"/>
              </a:rPr>
              <a:t>tapahtumat</a:t>
            </a:r>
            <a:endParaRPr lang="en-US" sz="3600">
              <a:solidFill>
                <a:schemeClr val="tx2">
                  <a:lumMod val="75000"/>
                </a:schemeClr>
              </a:solidFill>
              <a:latin typeface="Cambria" panose="02040503050406030204" pitchFamily="18" charset="0"/>
              <a:ea typeface="Cambria" panose="02040503050406030204" pitchFamily="18" charset="0"/>
              <a:cs typeface="Calibri Light"/>
            </a:endParaRPr>
          </a:p>
        </p:txBody>
      </p:sp>
      <p:graphicFrame>
        <p:nvGraphicFramePr>
          <p:cNvPr id="7" name="Chart 6">
            <a:extLst>
              <a:ext uri="{FF2B5EF4-FFF2-40B4-BE49-F238E27FC236}">
                <a16:creationId xmlns:a16="http://schemas.microsoft.com/office/drawing/2014/main" id="{4C1555FA-E1DD-45B4-BB79-4B90F7E6ADBA}"/>
              </a:ext>
            </a:extLst>
          </p:cNvPr>
          <p:cNvGraphicFramePr>
            <a:graphicFrameLocks/>
          </p:cNvGraphicFramePr>
          <p:nvPr>
            <p:extLst>
              <p:ext uri="{D42A27DB-BD31-4B8C-83A1-F6EECF244321}">
                <p14:modId xmlns:p14="http://schemas.microsoft.com/office/powerpoint/2010/main" val="2822731387"/>
              </p:ext>
            </p:extLst>
          </p:nvPr>
        </p:nvGraphicFramePr>
        <p:xfrm>
          <a:off x="563524" y="1913861"/>
          <a:ext cx="5234763" cy="4232983"/>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7B883018-E42E-4A8A-9E91-9F357EB57D1A}"/>
              </a:ext>
            </a:extLst>
          </p:cNvPr>
          <p:cNvSpPr txBox="1"/>
          <p:nvPr/>
        </p:nvSpPr>
        <p:spPr>
          <a:xfrm>
            <a:off x="6096000" y="1203719"/>
            <a:ext cx="5802210" cy="2862322"/>
          </a:xfrm>
          <a:prstGeom prst="rect">
            <a:avLst/>
          </a:prstGeom>
          <a:noFill/>
        </p:spPr>
        <p:txBody>
          <a:bodyPr wrap="square">
            <a:spAutoFit/>
          </a:bodyPr>
          <a:lstStyle/>
          <a:p>
            <a:pPr algn="r">
              <a:spcBef>
                <a:spcPts val="1200"/>
              </a:spcBef>
            </a:pPr>
            <a:r>
              <a:rPr lang="fi-FI" sz="1600" b="1" dirty="0">
                <a:solidFill>
                  <a:schemeClr val="tx2">
                    <a:lumMod val="75000"/>
                  </a:schemeClr>
                </a:solidFill>
                <a:latin typeface="Cambria" panose="02040503050406030204" pitchFamily="18" charset="0"/>
                <a:ea typeface="Cambria" panose="02040503050406030204" pitchFamily="18" charset="0"/>
              </a:rPr>
              <a:t>Kaksi kolmasosaa </a:t>
            </a:r>
            <a:r>
              <a:rPr lang="fi-FI" sz="1600" dirty="0">
                <a:solidFill>
                  <a:schemeClr val="tx2">
                    <a:lumMod val="75000"/>
                  </a:schemeClr>
                </a:solidFill>
                <a:latin typeface="Cambria" panose="02040503050406030204" pitchFamily="18" charset="0"/>
                <a:ea typeface="Cambria" panose="02040503050406030204" pitchFamily="18" charset="0"/>
              </a:rPr>
              <a:t>vastaajista kokee, että</a:t>
            </a:r>
            <a:r>
              <a:rPr lang="fi-FI" sz="1600" b="1" dirty="0">
                <a:solidFill>
                  <a:schemeClr val="tx2">
                    <a:lumMod val="75000"/>
                  </a:schemeClr>
                </a:solidFill>
                <a:latin typeface="Cambria" panose="02040503050406030204" pitchFamily="18" charset="0"/>
                <a:ea typeface="Cambria" panose="02040503050406030204" pitchFamily="18" charset="0"/>
              </a:rPr>
              <a:t> kilta järjestää tarpeeksi toimintaa, jossa alkoholinkäyttö ei ole keskeisessä roolissa.</a:t>
            </a:r>
          </a:p>
          <a:p>
            <a:pPr algn="r">
              <a:spcBef>
                <a:spcPts val="1200"/>
              </a:spcBef>
            </a:pPr>
            <a:r>
              <a:rPr lang="fi-FI" sz="1600" dirty="0">
                <a:solidFill>
                  <a:schemeClr val="tx2">
                    <a:lumMod val="75000"/>
                  </a:schemeClr>
                </a:solidFill>
                <a:latin typeface="Cambria" panose="02040503050406030204" pitchFamily="18" charset="0"/>
                <a:ea typeface="Cambria" panose="02040503050406030204" pitchFamily="18" charset="0"/>
              </a:rPr>
              <a:t>Selkeä kasvu havaittavissa edellisvuosiin (2018-2019) verrattuna.</a:t>
            </a:r>
          </a:p>
          <a:p>
            <a:pPr algn="r">
              <a:spcBef>
                <a:spcPts val="1200"/>
              </a:spcBef>
            </a:pPr>
            <a:r>
              <a:rPr lang="fi-FI" sz="1600" dirty="0">
                <a:solidFill>
                  <a:schemeClr val="tx2">
                    <a:lumMod val="75000"/>
                  </a:schemeClr>
                </a:solidFill>
                <a:latin typeface="Cambria" panose="02040503050406030204" pitchFamily="18" charset="0"/>
                <a:ea typeface="Cambria" panose="02040503050406030204" pitchFamily="18" charset="0"/>
              </a:rPr>
              <a:t>Noin joka neljäs on vastannut </a:t>
            </a:r>
            <a:r>
              <a:rPr lang="fi-FI" sz="1600" i="1" dirty="0">
                <a:solidFill>
                  <a:schemeClr val="tx2">
                    <a:lumMod val="75000"/>
                  </a:schemeClr>
                </a:solidFill>
                <a:latin typeface="Cambria" panose="02040503050406030204" pitchFamily="18" charset="0"/>
                <a:ea typeface="Cambria" panose="02040503050406030204" pitchFamily="18" charset="0"/>
              </a:rPr>
              <a:t>En osaa sanoa/En halua vastata, </a:t>
            </a:r>
            <a:r>
              <a:rPr lang="fi-FI" sz="1600" dirty="0">
                <a:solidFill>
                  <a:schemeClr val="tx2">
                    <a:lumMod val="75000"/>
                  </a:schemeClr>
                </a:solidFill>
                <a:latin typeface="Cambria" panose="02040503050406030204" pitchFamily="18" charset="0"/>
                <a:ea typeface="Cambria" panose="02040503050406030204" pitchFamily="18" charset="0"/>
              </a:rPr>
              <a:t>joista suurin osa on ensimmäisten vuosien opiskelijoita.</a:t>
            </a:r>
            <a:r>
              <a:rPr lang="fi-FI" sz="1600" i="1" dirty="0">
                <a:solidFill>
                  <a:schemeClr val="tx2">
                    <a:lumMod val="75000"/>
                  </a:schemeClr>
                </a:solidFill>
                <a:latin typeface="Cambria" panose="02040503050406030204" pitchFamily="18" charset="0"/>
                <a:ea typeface="Cambria" panose="02040503050406030204" pitchFamily="18" charset="0"/>
              </a:rPr>
              <a:t> </a:t>
            </a:r>
            <a:r>
              <a:rPr lang="fi-FI" sz="1600" dirty="0">
                <a:solidFill>
                  <a:schemeClr val="tx2">
                    <a:lumMod val="75000"/>
                  </a:schemeClr>
                </a:solidFill>
                <a:latin typeface="Cambria" panose="02040503050406030204" pitchFamily="18" charset="0"/>
                <a:ea typeface="Cambria" panose="02040503050406030204" pitchFamily="18" charset="0"/>
              </a:rPr>
              <a:t>Esim. fukseilla ei ole vielä ensimmäisen lukukauden jälkeen ymmärrettävästi kokemusta kaikesta siitä, millaista toimintaa kilta tarjoaa.</a:t>
            </a:r>
          </a:p>
        </p:txBody>
      </p:sp>
      <p:sp>
        <p:nvSpPr>
          <p:cNvPr id="10" name="Suorakulmio 9">
            <a:extLst>
              <a:ext uri="{FF2B5EF4-FFF2-40B4-BE49-F238E27FC236}">
                <a16:creationId xmlns:a16="http://schemas.microsoft.com/office/drawing/2014/main" id="{45A9CD44-3543-42AA-919F-E2A7F3B329AB}"/>
              </a:ext>
            </a:extLst>
          </p:cNvPr>
          <p:cNvSpPr/>
          <p:nvPr/>
        </p:nvSpPr>
        <p:spPr>
          <a:xfrm>
            <a:off x="6891178" y="4223120"/>
            <a:ext cx="5109201" cy="2262982"/>
          </a:xfrm>
          <a:prstGeom prst="rect">
            <a:avLst/>
          </a:prstGeom>
          <a:solidFill>
            <a:schemeClr val="accent5">
              <a:lumMod val="50000"/>
              <a:alpha val="9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spcAft>
                <a:spcPts val="300"/>
              </a:spcAft>
            </a:pPr>
            <a:r>
              <a:rPr lang="fi-FI" sz="1600" b="1" dirty="0">
                <a:latin typeface="Cambria" panose="02040503050406030204" pitchFamily="18" charset="0"/>
                <a:ea typeface="Cambria" panose="02040503050406030204" pitchFamily="18" charset="0"/>
              </a:rPr>
              <a:t>Ehdotuksia</a:t>
            </a:r>
            <a:endParaRPr lang="fi-FI" dirty="0">
              <a:effectLst/>
            </a:endParaRPr>
          </a:p>
          <a:p>
            <a:pPr marL="0" algn="r" rtl="0" eaLnBrk="1" latinLnBrk="0" hangingPunct="1">
              <a:spcBef>
                <a:spcPts val="1200"/>
              </a:spcBef>
              <a:spcAft>
                <a:spcPts val="0"/>
              </a:spcAft>
            </a:pPr>
            <a:r>
              <a:rPr lang="fi-FI" sz="1600" dirty="0">
                <a:solidFill>
                  <a:schemeClr val="bg1"/>
                </a:solidFill>
                <a:latin typeface="Cambria" panose="02040503050406030204" pitchFamily="18" charset="0"/>
                <a:ea typeface="Cambria" panose="02040503050406030204" pitchFamily="18" charset="0"/>
              </a:rPr>
              <a:t>Tapahtumia suunnitellessa on hyvä </a:t>
            </a:r>
            <a:r>
              <a:rPr lang="fi-FI" sz="1600" kern="1200" dirty="0">
                <a:solidFill>
                  <a:schemeClr val="bg1"/>
                </a:solidFill>
                <a:effectLst/>
                <a:latin typeface="Cambria" panose="02040503050406030204" pitchFamily="18" charset="0"/>
                <a:ea typeface="Cambria" panose="02040503050406030204" pitchFamily="18" charset="0"/>
                <a:cs typeface="+mn-cs"/>
              </a:rPr>
              <a:t>pitää mielessä, missä suhteessa halutaan erilaisia tapahtumakonsepteja mm. alkoholin käytön suhteen. Tämä tieto on hyvä yhdistää esim. </a:t>
            </a:r>
            <a:r>
              <a:rPr lang="fi-FI" sz="1600" b="1" kern="1200" dirty="0">
                <a:solidFill>
                  <a:schemeClr val="bg1"/>
                </a:solidFill>
                <a:effectLst/>
                <a:latin typeface="Cambria" panose="02040503050406030204" pitchFamily="18" charset="0"/>
                <a:ea typeface="Cambria" panose="02040503050406030204" pitchFamily="18" charset="0"/>
                <a:cs typeface="+mn-cs"/>
              </a:rPr>
              <a:t>tapahtumakartoituskyselyn 2022 </a:t>
            </a:r>
            <a:r>
              <a:rPr lang="fi-FI" sz="1600" kern="1200" dirty="0">
                <a:solidFill>
                  <a:schemeClr val="bg1"/>
                </a:solidFill>
                <a:effectLst/>
                <a:latin typeface="Cambria" panose="02040503050406030204" pitchFamily="18" charset="0"/>
                <a:ea typeface="Cambria" panose="02040503050406030204" pitchFamily="18" charset="0"/>
                <a:cs typeface="+mn-cs"/>
              </a:rPr>
              <a:t>tulosten kanssa!</a:t>
            </a:r>
            <a:endParaRPr lang="fi-FI" sz="1600" dirty="0">
              <a:solidFill>
                <a:schemeClr val="bg1"/>
              </a:solidFill>
              <a:effectLst/>
            </a:endParaRPr>
          </a:p>
          <a:p>
            <a:pPr>
              <a:spcAft>
                <a:spcPts val="300"/>
              </a:spcAft>
            </a:pPr>
            <a:endParaRPr lang="fi-FI"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471441072"/>
      </p:ext>
    </p:extLst>
  </p:cSld>
  <p:clrMapOvr>
    <a:masterClrMapping/>
  </p:clrMapOvr>
  <p:extLst>
    <p:ext uri="{6950BFC3-D8DA-4A85-94F7-54DA5524770B}">
      <p188:commentRel xmlns:p188="http://schemas.microsoft.com/office/powerpoint/2018/8/main" r:id="rId2"/>
    </p:ext>
  </p:extLs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CD629-88DA-47CF-AF36-8758E9370608}"/>
              </a:ext>
            </a:extLst>
          </p:cNvPr>
          <p:cNvSpPr>
            <a:spLocks noGrp="1"/>
          </p:cNvSpPr>
          <p:nvPr>
            <p:ph type="title"/>
          </p:nvPr>
        </p:nvSpPr>
        <p:spPr>
          <a:xfrm>
            <a:off x="838200" y="365125"/>
            <a:ext cx="10515600" cy="1039977"/>
          </a:xfrm>
        </p:spPr>
        <p:txBody>
          <a:bodyPr>
            <a:normAutofit/>
          </a:bodyPr>
          <a:lstStyle/>
          <a:p>
            <a:r>
              <a:rPr lang="en-US" sz="3600" dirty="0" err="1">
                <a:solidFill>
                  <a:schemeClr val="tx2">
                    <a:lumMod val="75000"/>
                  </a:schemeClr>
                </a:solidFill>
                <a:latin typeface="Cambria" panose="02040503050406030204" pitchFamily="18" charset="0"/>
                <a:ea typeface="Cambria" panose="02040503050406030204" pitchFamily="18" charset="0"/>
                <a:cs typeface="Calibri Light"/>
              </a:rPr>
              <a:t>Alkoholin</a:t>
            </a:r>
            <a:r>
              <a:rPr lang="en-US" sz="3600" dirty="0">
                <a:solidFill>
                  <a:schemeClr val="tx2">
                    <a:lumMod val="75000"/>
                  </a:schemeClr>
                </a:solidFill>
                <a:latin typeface="Cambria" panose="02040503050406030204" pitchFamily="18" charset="0"/>
                <a:ea typeface="Cambria" panose="02040503050406030204" pitchFamily="18" charset="0"/>
                <a:cs typeface="Calibri Light"/>
              </a:rPr>
              <a:t> </a:t>
            </a:r>
            <a:r>
              <a:rPr lang="en-US" sz="3600" dirty="0" err="1">
                <a:solidFill>
                  <a:schemeClr val="tx2">
                    <a:lumMod val="75000"/>
                  </a:schemeClr>
                </a:solidFill>
                <a:latin typeface="Cambria" panose="02040503050406030204" pitchFamily="18" charset="0"/>
                <a:ea typeface="Cambria" panose="02040503050406030204" pitchFamily="18" charset="0"/>
                <a:cs typeface="Calibri Light"/>
              </a:rPr>
              <a:t>asema</a:t>
            </a:r>
            <a:r>
              <a:rPr lang="en-US" sz="3600" dirty="0">
                <a:solidFill>
                  <a:schemeClr val="tx2">
                    <a:lumMod val="75000"/>
                  </a:schemeClr>
                </a:solidFill>
                <a:latin typeface="Cambria" panose="02040503050406030204" pitchFamily="18" charset="0"/>
                <a:ea typeface="Cambria" panose="02040503050406030204" pitchFamily="18" charset="0"/>
                <a:cs typeface="Calibri Light"/>
              </a:rPr>
              <a:t> </a:t>
            </a:r>
            <a:r>
              <a:rPr lang="en-US" sz="3600" dirty="0" err="1">
                <a:solidFill>
                  <a:schemeClr val="tx2">
                    <a:lumMod val="75000"/>
                  </a:schemeClr>
                </a:solidFill>
                <a:latin typeface="Cambria" panose="02040503050406030204" pitchFamily="18" charset="0"/>
                <a:ea typeface="Cambria" panose="02040503050406030204" pitchFamily="18" charset="0"/>
                <a:cs typeface="Calibri Light"/>
              </a:rPr>
              <a:t>killan</a:t>
            </a:r>
            <a:r>
              <a:rPr lang="en-US" sz="3600" dirty="0">
                <a:solidFill>
                  <a:schemeClr val="tx2">
                    <a:lumMod val="75000"/>
                  </a:schemeClr>
                </a:solidFill>
                <a:latin typeface="Cambria" panose="02040503050406030204" pitchFamily="18" charset="0"/>
                <a:ea typeface="Cambria" panose="02040503050406030204" pitchFamily="18" charset="0"/>
                <a:cs typeface="Calibri Light"/>
              </a:rPr>
              <a:t> </a:t>
            </a:r>
            <a:r>
              <a:rPr lang="en-US" sz="3600" dirty="0" err="1">
                <a:solidFill>
                  <a:schemeClr val="tx2">
                    <a:lumMod val="75000"/>
                  </a:schemeClr>
                </a:solidFill>
                <a:latin typeface="Cambria" panose="02040503050406030204" pitchFamily="18" charset="0"/>
                <a:ea typeface="Cambria" panose="02040503050406030204" pitchFamily="18" charset="0"/>
                <a:cs typeface="Calibri Light"/>
              </a:rPr>
              <a:t>tapahtumissa</a:t>
            </a:r>
            <a:endParaRPr lang="en-US" sz="3600" dirty="0">
              <a:solidFill>
                <a:schemeClr val="tx2">
                  <a:lumMod val="75000"/>
                </a:schemeClr>
              </a:solidFill>
              <a:latin typeface="Cambria" panose="02040503050406030204" pitchFamily="18" charset="0"/>
              <a:ea typeface="Cambria" panose="02040503050406030204" pitchFamily="18" charset="0"/>
              <a:cs typeface="Calibri Light"/>
            </a:endParaRPr>
          </a:p>
        </p:txBody>
      </p:sp>
      <p:sp>
        <p:nvSpPr>
          <p:cNvPr id="9" name="TextBox 8">
            <a:extLst>
              <a:ext uri="{FF2B5EF4-FFF2-40B4-BE49-F238E27FC236}">
                <a16:creationId xmlns:a16="http://schemas.microsoft.com/office/drawing/2014/main" id="{A4ED5DA4-30F4-4B14-9841-45D571250D51}"/>
              </a:ext>
            </a:extLst>
          </p:cNvPr>
          <p:cNvSpPr txBox="1"/>
          <p:nvPr/>
        </p:nvSpPr>
        <p:spPr>
          <a:xfrm>
            <a:off x="7108836" y="1205653"/>
            <a:ext cx="4736253" cy="2708434"/>
          </a:xfrm>
          <a:prstGeom prst="rect">
            <a:avLst/>
          </a:prstGeom>
          <a:noFill/>
        </p:spPr>
        <p:txBody>
          <a:bodyPr wrap="square">
            <a:spAutoFit/>
          </a:bodyPr>
          <a:lstStyle/>
          <a:p>
            <a:pPr algn="r">
              <a:spcBef>
                <a:spcPts val="1200"/>
              </a:spcBef>
            </a:pPr>
            <a:r>
              <a:rPr lang="fi-FI" sz="1600" dirty="0">
                <a:solidFill>
                  <a:schemeClr val="tx2">
                    <a:lumMod val="75000"/>
                  </a:schemeClr>
                </a:solidFill>
                <a:latin typeface="Cambria" panose="02040503050406030204" pitchFamily="18" charset="0"/>
                <a:ea typeface="Cambria" panose="02040503050406030204" pitchFamily="18" charset="0"/>
              </a:rPr>
              <a:t>Kysymyksen asettelua viilattiin jälleen hieman: nykyinen kysymysmuoto koettiin neutraalimpana ja kattavan alkoholin </a:t>
            </a:r>
            <a:r>
              <a:rPr lang="fi-FI" sz="1600" i="1" dirty="0">
                <a:solidFill>
                  <a:schemeClr val="tx2">
                    <a:lumMod val="75000"/>
                  </a:schemeClr>
                </a:solidFill>
                <a:latin typeface="Cambria" panose="02040503050406030204" pitchFamily="18" charset="0"/>
                <a:ea typeface="Cambria" panose="02040503050406030204" pitchFamily="18" charset="0"/>
              </a:rPr>
              <a:t>aseman</a:t>
            </a:r>
            <a:r>
              <a:rPr lang="fi-FI" sz="1600" dirty="0">
                <a:solidFill>
                  <a:schemeClr val="tx2">
                    <a:lumMod val="75000"/>
                  </a:schemeClr>
                </a:solidFill>
                <a:latin typeface="Cambria" panose="02040503050406030204" pitchFamily="18" charset="0"/>
                <a:ea typeface="Cambria" panose="02040503050406030204" pitchFamily="18" charset="0"/>
              </a:rPr>
              <a:t> kokonaisuudessaan killan toiminnassa (verrattuna siihen, miten tai kuinka paljon alkoholia ’käytetään’).</a:t>
            </a:r>
          </a:p>
          <a:p>
            <a:pPr algn="r">
              <a:spcBef>
                <a:spcPts val="1200"/>
              </a:spcBef>
            </a:pPr>
            <a:r>
              <a:rPr lang="fi-FI" sz="1600" b="1" dirty="0">
                <a:solidFill>
                  <a:schemeClr val="tx2">
                    <a:lumMod val="75000"/>
                  </a:schemeClr>
                </a:solidFill>
                <a:latin typeface="Cambria" panose="02040503050406030204" pitchFamily="18" charset="0"/>
                <a:ea typeface="Cambria" panose="02040503050406030204" pitchFamily="18" charset="0"/>
              </a:rPr>
              <a:t>Alkoholin asema </a:t>
            </a:r>
            <a:r>
              <a:rPr lang="fi-FI" sz="1600" dirty="0">
                <a:solidFill>
                  <a:schemeClr val="tx2">
                    <a:lumMod val="75000"/>
                  </a:schemeClr>
                </a:solidFill>
                <a:latin typeface="Cambria" panose="02040503050406030204" pitchFamily="18" charset="0"/>
                <a:ea typeface="Cambria" panose="02040503050406030204" pitchFamily="18" charset="0"/>
              </a:rPr>
              <a:t>koettiin</a:t>
            </a:r>
            <a:r>
              <a:rPr lang="fi-FI" sz="1600" b="1" dirty="0">
                <a:solidFill>
                  <a:schemeClr val="tx2">
                    <a:lumMod val="75000"/>
                  </a:schemeClr>
                </a:solidFill>
                <a:latin typeface="Cambria" panose="02040503050406030204" pitchFamily="18" charset="0"/>
                <a:ea typeface="Cambria" panose="02040503050406030204" pitchFamily="18" charset="0"/>
              </a:rPr>
              <a:t> enimmäkseen sopivaksi (72 %). </a:t>
            </a:r>
            <a:r>
              <a:rPr lang="fi-FI" sz="1600" dirty="0">
                <a:solidFill>
                  <a:schemeClr val="tx2">
                    <a:lumMod val="75000"/>
                  </a:schemeClr>
                </a:solidFill>
                <a:latin typeface="Cambria" panose="02040503050406030204" pitchFamily="18" charset="0"/>
                <a:ea typeface="Cambria" panose="02040503050406030204" pitchFamily="18" charset="0"/>
              </a:rPr>
              <a:t>Jonkin verran vastaajien joukossa oli kuitenkin vastaajia </a:t>
            </a:r>
            <a:r>
              <a:rPr lang="fi-FI" sz="1600" b="1" dirty="0">
                <a:solidFill>
                  <a:schemeClr val="tx2">
                    <a:lumMod val="75000"/>
                  </a:schemeClr>
                </a:solidFill>
                <a:latin typeface="Cambria" panose="02040503050406030204" pitchFamily="18" charset="0"/>
                <a:ea typeface="Cambria" panose="02040503050406030204" pitchFamily="18" charset="0"/>
              </a:rPr>
              <a:t>(17%)</a:t>
            </a:r>
            <a:r>
              <a:rPr lang="fi-FI" sz="1600" dirty="0">
                <a:solidFill>
                  <a:schemeClr val="tx2">
                    <a:lumMod val="75000"/>
                  </a:schemeClr>
                </a:solidFill>
                <a:latin typeface="Cambria" panose="02040503050406030204" pitchFamily="18" charset="0"/>
                <a:ea typeface="Cambria" panose="02040503050406030204" pitchFamily="18" charset="0"/>
              </a:rPr>
              <a:t>, joiden mielestä </a:t>
            </a:r>
            <a:r>
              <a:rPr lang="fi-FI" sz="1600" b="1" dirty="0">
                <a:solidFill>
                  <a:schemeClr val="tx2">
                    <a:lumMod val="75000"/>
                  </a:schemeClr>
                </a:solidFill>
                <a:latin typeface="Cambria" panose="02040503050406030204" pitchFamily="18" charset="0"/>
                <a:ea typeface="Cambria" panose="02040503050406030204" pitchFamily="18" charset="0"/>
              </a:rPr>
              <a:t>alkoholin asema on vieläkin hieman liian suuri.</a:t>
            </a:r>
          </a:p>
        </p:txBody>
      </p:sp>
      <p:graphicFrame>
        <p:nvGraphicFramePr>
          <p:cNvPr id="10" name="Chart 9">
            <a:extLst>
              <a:ext uri="{FF2B5EF4-FFF2-40B4-BE49-F238E27FC236}">
                <a16:creationId xmlns:a16="http://schemas.microsoft.com/office/drawing/2014/main" id="{673C9B63-9059-455F-B859-C733997EAF22}"/>
              </a:ext>
            </a:extLst>
          </p:cNvPr>
          <p:cNvGraphicFramePr>
            <a:graphicFrameLocks/>
          </p:cNvGraphicFramePr>
          <p:nvPr>
            <p:extLst>
              <p:ext uri="{D42A27DB-BD31-4B8C-83A1-F6EECF244321}">
                <p14:modId xmlns:p14="http://schemas.microsoft.com/office/powerpoint/2010/main" val="3609931211"/>
              </p:ext>
            </p:extLst>
          </p:nvPr>
        </p:nvGraphicFramePr>
        <p:xfrm>
          <a:off x="3632222" y="4403549"/>
          <a:ext cx="2892213" cy="1723611"/>
        </p:xfrm>
        <a:graphic>
          <a:graphicData uri="http://schemas.openxmlformats.org/drawingml/2006/chart">
            <c:chart xmlns:c="http://schemas.openxmlformats.org/drawingml/2006/chart" xmlns:r="http://schemas.openxmlformats.org/officeDocument/2006/relationships" r:id="rId2"/>
          </a:graphicData>
        </a:graphic>
      </p:graphicFrame>
      <p:sp>
        <p:nvSpPr>
          <p:cNvPr id="13" name="TextBox 12">
            <a:extLst>
              <a:ext uri="{FF2B5EF4-FFF2-40B4-BE49-F238E27FC236}">
                <a16:creationId xmlns:a16="http://schemas.microsoft.com/office/drawing/2014/main" id="{BF98C898-7891-4F9C-8680-1D627E9FF328}"/>
              </a:ext>
            </a:extLst>
          </p:cNvPr>
          <p:cNvSpPr txBox="1"/>
          <p:nvPr/>
        </p:nvSpPr>
        <p:spPr>
          <a:xfrm>
            <a:off x="4543683" y="6123567"/>
            <a:ext cx="1436034" cy="461665"/>
          </a:xfrm>
          <a:prstGeom prst="rect">
            <a:avLst/>
          </a:prstGeom>
          <a:noFill/>
        </p:spPr>
        <p:txBody>
          <a:bodyPr wrap="none" rtlCol="0">
            <a:spAutoFit/>
          </a:bodyPr>
          <a:lstStyle/>
          <a:p>
            <a:r>
              <a:rPr lang="fi-FI" sz="1200">
                <a:latin typeface="Cambria" panose="02040503050406030204" pitchFamily="18" charset="0"/>
                <a:ea typeface="Cambria" panose="02040503050406030204" pitchFamily="18" charset="0"/>
              </a:rPr>
              <a:t>5 = keskittyy liikaa</a:t>
            </a:r>
          </a:p>
          <a:p>
            <a:r>
              <a:rPr lang="fi-FI" sz="1200">
                <a:latin typeface="Cambria" panose="02040503050406030204" pitchFamily="18" charset="0"/>
                <a:ea typeface="Cambria" panose="02040503050406030204" pitchFamily="18" charset="0"/>
              </a:rPr>
              <a:t>1 = ei keskity liikaa</a:t>
            </a:r>
          </a:p>
        </p:txBody>
      </p:sp>
      <p:graphicFrame>
        <p:nvGraphicFramePr>
          <p:cNvPr id="14" name="Chart 13">
            <a:extLst>
              <a:ext uri="{FF2B5EF4-FFF2-40B4-BE49-F238E27FC236}">
                <a16:creationId xmlns:a16="http://schemas.microsoft.com/office/drawing/2014/main" id="{476C0513-B548-40F4-9DE8-A8EE9748DBE7}"/>
              </a:ext>
            </a:extLst>
          </p:cNvPr>
          <p:cNvGraphicFramePr>
            <a:graphicFrameLocks/>
          </p:cNvGraphicFramePr>
          <p:nvPr>
            <p:extLst>
              <p:ext uri="{D42A27DB-BD31-4B8C-83A1-F6EECF244321}">
                <p14:modId xmlns:p14="http://schemas.microsoft.com/office/powerpoint/2010/main" val="3995501775"/>
              </p:ext>
            </p:extLst>
          </p:nvPr>
        </p:nvGraphicFramePr>
        <p:xfrm>
          <a:off x="393260" y="4403548"/>
          <a:ext cx="3054367" cy="1723612"/>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a:extLst>
              <a:ext uri="{FF2B5EF4-FFF2-40B4-BE49-F238E27FC236}">
                <a16:creationId xmlns:a16="http://schemas.microsoft.com/office/drawing/2014/main" id="{4EF337E0-818C-44CD-9B98-1DB01B2B37C3}"/>
              </a:ext>
            </a:extLst>
          </p:cNvPr>
          <p:cNvSpPr txBox="1"/>
          <p:nvPr/>
        </p:nvSpPr>
        <p:spPr>
          <a:xfrm>
            <a:off x="1217104" y="6031235"/>
            <a:ext cx="1863780" cy="646331"/>
          </a:xfrm>
          <a:prstGeom prst="rect">
            <a:avLst/>
          </a:prstGeom>
          <a:noFill/>
        </p:spPr>
        <p:txBody>
          <a:bodyPr wrap="none" rtlCol="0">
            <a:spAutoFit/>
          </a:bodyPr>
          <a:lstStyle/>
          <a:p>
            <a:r>
              <a:rPr lang="fi-FI" sz="1200">
                <a:latin typeface="Cambria" panose="02040503050406030204" pitchFamily="18" charset="0"/>
                <a:ea typeface="Cambria" panose="02040503050406030204" pitchFamily="18" charset="0"/>
              </a:rPr>
              <a:t>5 = käyttöä on liikaa</a:t>
            </a:r>
          </a:p>
          <a:p>
            <a:r>
              <a:rPr lang="fi-FI" sz="1200">
                <a:latin typeface="Cambria" panose="02040503050406030204" pitchFamily="18" charset="0"/>
                <a:ea typeface="Cambria" panose="02040503050406030204" pitchFamily="18" charset="0"/>
              </a:rPr>
              <a:t>3 = käyttöä on sopivasti</a:t>
            </a:r>
          </a:p>
          <a:p>
            <a:r>
              <a:rPr lang="fi-FI" sz="1200">
                <a:latin typeface="Cambria" panose="02040503050406030204" pitchFamily="18" charset="0"/>
                <a:ea typeface="Cambria" panose="02040503050406030204" pitchFamily="18" charset="0"/>
              </a:rPr>
              <a:t>1 = käyttöä on liian vähän</a:t>
            </a:r>
          </a:p>
        </p:txBody>
      </p:sp>
      <p:graphicFrame>
        <p:nvGraphicFramePr>
          <p:cNvPr id="16" name="Kaavio 2">
            <a:extLst>
              <a:ext uri="{FF2B5EF4-FFF2-40B4-BE49-F238E27FC236}">
                <a16:creationId xmlns:a16="http://schemas.microsoft.com/office/drawing/2014/main" id="{6366BBB3-1F3F-41D0-B7AB-F43DA5DCE7DF}"/>
              </a:ext>
              <a:ext uri="{147F2762-F138-4A5C-976F-8EAC2B608ADB}">
                <a16:predDERef xmlns:a16="http://schemas.microsoft.com/office/drawing/2014/main" pred="{00000000-0008-0000-0B00-000002000000}"/>
              </a:ext>
            </a:extLst>
          </p:cNvPr>
          <p:cNvGraphicFramePr>
            <a:graphicFrameLocks/>
          </p:cNvGraphicFramePr>
          <p:nvPr>
            <p:extLst>
              <p:ext uri="{D42A27DB-BD31-4B8C-83A1-F6EECF244321}">
                <p14:modId xmlns:p14="http://schemas.microsoft.com/office/powerpoint/2010/main" val="1855295121"/>
              </p:ext>
            </p:extLst>
          </p:nvPr>
        </p:nvGraphicFramePr>
        <p:xfrm>
          <a:off x="525764" y="1205653"/>
          <a:ext cx="5902129" cy="2962662"/>
        </p:xfrm>
        <a:graphic>
          <a:graphicData uri="http://schemas.openxmlformats.org/drawingml/2006/chart">
            <c:chart xmlns:c="http://schemas.openxmlformats.org/drawingml/2006/chart" xmlns:r="http://schemas.openxmlformats.org/officeDocument/2006/relationships" r:id="rId4"/>
          </a:graphicData>
        </a:graphic>
      </p:graphicFrame>
      <p:sp>
        <p:nvSpPr>
          <p:cNvPr id="19" name="Suorakulmio 9">
            <a:extLst>
              <a:ext uri="{FF2B5EF4-FFF2-40B4-BE49-F238E27FC236}">
                <a16:creationId xmlns:a16="http://schemas.microsoft.com/office/drawing/2014/main" id="{53D37CD8-ACA8-4CEC-98C1-3C34FA6DF9C7}"/>
              </a:ext>
            </a:extLst>
          </p:cNvPr>
          <p:cNvSpPr/>
          <p:nvPr/>
        </p:nvSpPr>
        <p:spPr>
          <a:xfrm>
            <a:off x="6891178" y="4223120"/>
            <a:ext cx="5109201" cy="2262982"/>
          </a:xfrm>
          <a:prstGeom prst="rect">
            <a:avLst/>
          </a:prstGeom>
          <a:solidFill>
            <a:schemeClr val="accent5">
              <a:lumMod val="50000"/>
              <a:alpha val="9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spcAft>
                <a:spcPts val="300"/>
              </a:spcAft>
            </a:pPr>
            <a:r>
              <a:rPr lang="fi-FI" sz="1600" b="1">
                <a:latin typeface="Cambria" panose="02040503050406030204" pitchFamily="18" charset="0"/>
                <a:ea typeface="Cambria" panose="02040503050406030204" pitchFamily="18" charset="0"/>
              </a:rPr>
              <a:t>Ehdotuksia</a:t>
            </a:r>
            <a:endParaRPr lang="fi-FI" sz="1600">
              <a:effectLst/>
            </a:endParaRPr>
          </a:p>
          <a:p>
            <a:pPr marL="0" algn="r" rtl="0" eaLnBrk="1" latinLnBrk="0" hangingPunct="1">
              <a:spcBef>
                <a:spcPts val="1200"/>
              </a:spcBef>
              <a:spcAft>
                <a:spcPts val="0"/>
              </a:spcAft>
            </a:pPr>
            <a:r>
              <a:rPr lang="fi-FI" sz="1600">
                <a:solidFill>
                  <a:schemeClr val="bg1"/>
                </a:solidFill>
                <a:latin typeface="Cambria" panose="02040503050406030204" pitchFamily="18" charset="0"/>
                <a:ea typeface="Cambria" panose="02040503050406030204" pitchFamily="18" charset="0"/>
              </a:rPr>
              <a:t>Tapahtumia suunnitellessa on hyvä </a:t>
            </a:r>
            <a:r>
              <a:rPr lang="fi-FI" sz="1600" kern="1200">
                <a:solidFill>
                  <a:schemeClr val="bg1"/>
                </a:solidFill>
                <a:effectLst/>
                <a:latin typeface="Cambria" panose="02040503050406030204" pitchFamily="18" charset="0"/>
                <a:ea typeface="Cambria" panose="02040503050406030204" pitchFamily="18" charset="0"/>
                <a:cs typeface="+mn-cs"/>
              </a:rPr>
              <a:t>pitää mielessä, missä suhteessa halutaan erilaisia tapahtumakonsepteja mm. alkoholin käytön suhteen. Tämä tieto on hyvä yhdistää esim. </a:t>
            </a:r>
            <a:r>
              <a:rPr lang="fi-FI" sz="1600" b="1" kern="1200">
                <a:solidFill>
                  <a:schemeClr val="bg1"/>
                </a:solidFill>
                <a:effectLst/>
                <a:latin typeface="Cambria" panose="02040503050406030204" pitchFamily="18" charset="0"/>
                <a:ea typeface="Cambria" panose="02040503050406030204" pitchFamily="18" charset="0"/>
                <a:cs typeface="+mn-cs"/>
              </a:rPr>
              <a:t>tapahtumakartoituskyselyn 2022 </a:t>
            </a:r>
            <a:r>
              <a:rPr lang="fi-FI" sz="1600" kern="1200">
                <a:solidFill>
                  <a:schemeClr val="bg1"/>
                </a:solidFill>
                <a:effectLst/>
                <a:latin typeface="Cambria" panose="02040503050406030204" pitchFamily="18" charset="0"/>
                <a:ea typeface="Cambria" panose="02040503050406030204" pitchFamily="18" charset="0"/>
                <a:cs typeface="+mn-cs"/>
              </a:rPr>
              <a:t>tulosten kanssa!</a:t>
            </a:r>
            <a:endParaRPr lang="fi-FI" sz="1600">
              <a:solidFill>
                <a:schemeClr val="bg1"/>
              </a:solidFill>
              <a:effectLst/>
            </a:endParaRPr>
          </a:p>
          <a:p>
            <a:pPr>
              <a:spcAft>
                <a:spcPts val="300"/>
              </a:spcAft>
            </a:pPr>
            <a:endParaRPr lang="fi-FI" sz="1600" b="1">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546603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E28B0D7F-BDAD-46F5-A919-9CD4C9F68401}"/>
              </a:ext>
            </a:extLst>
          </p:cNvPr>
          <p:cNvSpPr>
            <a:spLocks noGrp="1"/>
          </p:cNvSpPr>
          <p:nvPr>
            <p:ph type="title"/>
          </p:nvPr>
        </p:nvSpPr>
        <p:spPr>
          <a:xfrm>
            <a:off x="233356" y="3135149"/>
            <a:ext cx="3571104" cy="607977"/>
          </a:xfrm>
        </p:spPr>
        <p:txBody>
          <a:bodyPr anchor="b">
            <a:normAutofit/>
          </a:bodyPr>
          <a:lstStyle/>
          <a:p>
            <a:pPr algn="r"/>
            <a:r>
              <a:rPr lang="fi-FI" sz="3700" b="1">
                <a:solidFill>
                  <a:srgbClr val="FFFFFF"/>
                </a:solidFill>
                <a:latin typeface="Cambria" panose="02040503050406030204" pitchFamily="18" charset="0"/>
                <a:ea typeface="Cambria" panose="02040503050406030204" pitchFamily="18" charset="0"/>
              </a:rPr>
              <a:t>Sisällysluettelo</a:t>
            </a:r>
          </a:p>
        </p:txBody>
      </p:sp>
      <p:sp>
        <p:nvSpPr>
          <p:cNvPr id="3" name="Sisällön paikkamerkki 2">
            <a:extLst>
              <a:ext uri="{FF2B5EF4-FFF2-40B4-BE49-F238E27FC236}">
                <a16:creationId xmlns:a16="http://schemas.microsoft.com/office/drawing/2014/main" id="{CA2E67B8-B90D-4B87-BA66-CCDE6C5C1EC6}"/>
              </a:ext>
            </a:extLst>
          </p:cNvPr>
          <p:cNvSpPr>
            <a:spLocks noGrp="1"/>
          </p:cNvSpPr>
          <p:nvPr>
            <p:ph idx="1"/>
          </p:nvPr>
        </p:nvSpPr>
        <p:spPr>
          <a:xfrm>
            <a:off x="4810259" y="649480"/>
            <a:ext cx="6555347" cy="5546047"/>
          </a:xfrm>
        </p:spPr>
        <p:txBody>
          <a:bodyPr anchor="ctr">
            <a:normAutofit/>
          </a:bodyPr>
          <a:lstStyle/>
          <a:p>
            <a:pPr marL="0" indent="0">
              <a:buNone/>
            </a:pPr>
            <a:r>
              <a:rPr lang="fi-FI" sz="2400" b="1">
                <a:solidFill>
                  <a:schemeClr val="tx2">
                    <a:lumMod val="75000"/>
                  </a:schemeClr>
                </a:solidFill>
                <a:latin typeface="Cambria" panose="02040503050406030204" pitchFamily="18" charset="0"/>
                <a:ea typeface="Cambria" panose="02040503050406030204" pitchFamily="18" charset="0"/>
              </a:rPr>
              <a:t>1 Tulokset</a:t>
            </a:r>
            <a:endParaRPr lang="fi-FI" sz="2000" b="1">
              <a:solidFill>
                <a:schemeClr val="tx2">
                  <a:lumMod val="75000"/>
                </a:schemeClr>
              </a:solidFill>
              <a:latin typeface="Cambria" panose="02040503050406030204" pitchFamily="18" charset="0"/>
              <a:ea typeface="Cambria" panose="02040503050406030204" pitchFamily="18" charset="0"/>
            </a:endParaRPr>
          </a:p>
          <a:p>
            <a:pPr marL="457200" lvl="1" indent="0">
              <a:buNone/>
            </a:pPr>
            <a:r>
              <a:rPr lang="fi-FI" sz="2000">
                <a:solidFill>
                  <a:schemeClr val="tx2">
                    <a:lumMod val="75000"/>
                  </a:schemeClr>
                </a:solidFill>
                <a:latin typeface="Cambria" panose="02040503050406030204" pitchFamily="18" charset="0"/>
                <a:ea typeface="Cambria" panose="02040503050406030204" pitchFamily="18" charset="0"/>
              </a:rPr>
              <a:t>1.1 Yhteenkuuluvuus ja jaksaminen</a:t>
            </a:r>
          </a:p>
          <a:p>
            <a:pPr marL="457200" lvl="1" indent="0">
              <a:buNone/>
            </a:pPr>
            <a:r>
              <a:rPr lang="fi-FI" sz="2000">
                <a:solidFill>
                  <a:schemeClr val="tx2">
                    <a:lumMod val="75000"/>
                  </a:schemeClr>
                </a:solidFill>
                <a:latin typeface="Cambria"/>
                <a:ea typeface="Cambria"/>
              </a:rPr>
              <a:t>1.2 Killan toiminta </a:t>
            </a:r>
            <a:endParaRPr lang="fi-FI" sz="2000">
              <a:solidFill>
                <a:schemeClr val="tx2">
                  <a:lumMod val="75000"/>
                </a:schemeClr>
              </a:solidFill>
              <a:latin typeface="Cambria" panose="02040503050406030204" pitchFamily="18" charset="0"/>
              <a:ea typeface="Cambria" panose="02040503050406030204" pitchFamily="18" charset="0"/>
            </a:endParaRPr>
          </a:p>
          <a:p>
            <a:pPr marL="457200" lvl="1" indent="0">
              <a:buNone/>
            </a:pPr>
            <a:r>
              <a:rPr lang="fi-FI" sz="2000">
                <a:solidFill>
                  <a:schemeClr val="tx2">
                    <a:lumMod val="75000"/>
                  </a:schemeClr>
                </a:solidFill>
                <a:latin typeface="Cambria"/>
                <a:ea typeface="Cambria"/>
              </a:rPr>
              <a:t>1.3 Kilta- ja teekkarikulttuuri</a:t>
            </a:r>
            <a:endParaRPr lang="fi-FI" sz="2000">
              <a:solidFill>
                <a:schemeClr val="tx2">
                  <a:lumMod val="75000"/>
                </a:schemeClr>
              </a:solidFill>
              <a:latin typeface="Cambria" panose="02040503050406030204" pitchFamily="18" charset="0"/>
              <a:ea typeface="Cambria" panose="02040503050406030204" pitchFamily="18" charset="0"/>
            </a:endParaRPr>
          </a:p>
          <a:p>
            <a:pPr lvl="1"/>
            <a:endParaRPr lang="fi-FI" sz="2000">
              <a:solidFill>
                <a:schemeClr val="tx2">
                  <a:lumMod val="75000"/>
                </a:schemeClr>
              </a:solidFill>
              <a:latin typeface="Cambria" panose="02040503050406030204" pitchFamily="18" charset="0"/>
              <a:ea typeface="Cambria" panose="02040503050406030204" pitchFamily="18" charset="0"/>
            </a:endParaRPr>
          </a:p>
          <a:p>
            <a:pPr marL="0" indent="0">
              <a:buNone/>
            </a:pPr>
            <a:r>
              <a:rPr lang="fi-FI" sz="2400" b="1">
                <a:solidFill>
                  <a:schemeClr val="tx2">
                    <a:lumMod val="75000"/>
                  </a:schemeClr>
                </a:solidFill>
                <a:latin typeface="Cambria" panose="02040503050406030204" pitchFamily="18" charset="0"/>
                <a:ea typeface="Cambria" panose="02040503050406030204" pitchFamily="18" charset="0"/>
              </a:rPr>
              <a:t>2 Yhteenveto</a:t>
            </a:r>
            <a:endParaRPr lang="fi-FI" sz="2000" b="1">
              <a:solidFill>
                <a:schemeClr val="tx2">
                  <a:lumMod val="75000"/>
                </a:schemeClr>
              </a:solidFill>
              <a:latin typeface="Cambria" panose="02040503050406030204" pitchFamily="18" charset="0"/>
              <a:ea typeface="Cambria" panose="02040503050406030204" pitchFamily="18" charset="0"/>
            </a:endParaRPr>
          </a:p>
          <a:p>
            <a:pPr marL="457200" lvl="1" indent="0">
              <a:buNone/>
            </a:pPr>
            <a:r>
              <a:rPr lang="fi-FI" sz="2000">
                <a:solidFill>
                  <a:schemeClr val="tx2">
                    <a:lumMod val="75000"/>
                  </a:schemeClr>
                </a:solidFill>
                <a:latin typeface="Cambria" panose="02040503050406030204" pitchFamily="18" charset="0"/>
                <a:ea typeface="Cambria" panose="02040503050406030204" pitchFamily="18" charset="0"/>
              </a:rPr>
              <a:t>2.1 Johtopäätökset</a:t>
            </a:r>
          </a:p>
          <a:p>
            <a:pPr marL="457200" lvl="1" indent="0">
              <a:buNone/>
            </a:pPr>
            <a:r>
              <a:rPr lang="fi-FI" sz="2000">
                <a:solidFill>
                  <a:schemeClr val="tx2">
                    <a:lumMod val="75000"/>
                  </a:schemeClr>
                </a:solidFill>
                <a:latin typeface="Cambria" panose="02040503050406030204" pitchFamily="18" charset="0"/>
                <a:ea typeface="Cambria" panose="02040503050406030204" pitchFamily="18" charset="0"/>
              </a:rPr>
              <a:t>2.2 Toimenpidesuositukset</a:t>
            </a:r>
          </a:p>
          <a:p>
            <a:pPr marL="457200" lvl="1" indent="0">
              <a:buNone/>
            </a:pPr>
            <a:r>
              <a:rPr lang="fi-FI" sz="2000">
                <a:solidFill>
                  <a:schemeClr val="tx2">
                    <a:lumMod val="75000"/>
                  </a:schemeClr>
                </a:solidFill>
                <a:latin typeface="Cambria" panose="02040503050406030204" pitchFamily="18" charset="0"/>
                <a:ea typeface="Cambria" panose="02040503050406030204" pitchFamily="18" charset="0"/>
              </a:rPr>
              <a:t>2.3 Loppukommentit</a:t>
            </a:r>
          </a:p>
          <a:p>
            <a:pPr marL="0" indent="0">
              <a:buNone/>
            </a:pPr>
            <a:endParaRPr lang="fi-FI" sz="200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024539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A986D4B-0891-4A1E-9B37-1A60607CCB8B}"/>
              </a:ext>
            </a:extLst>
          </p:cNvPr>
          <p:cNvSpPr>
            <a:spLocks noGrp="1"/>
          </p:cNvSpPr>
          <p:nvPr>
            <p:ph type="title"/>
          </p:nvPr>
        </p:nvSpPr>
        <p:spPr>
          <a:xfrm>
            <a:off x="838200" y="219846"/>
            <a:ext cx="10515600" cy="1325563"/>
          </a:xfrm>
        </p:spPr>
        <p:txBody>
          <a:bodyPr>
            <a:noAutofit/>
          </a:bodyPr>
          <a:lstStyle/>
          <a:p>
            <a:r>
              <a:rPr lang="fi-FI" sz="2400">
                <a:solidFill>
                  <a:schemeClr val="tx2">
                    <a:lumMod val="75000"/>
                  </a:schemeClr>
                </a:solidFill>
                <a:latin typeface="Cambria"/>
                <a:ea typeface="Cambria"/>
              </a:rPr>
              <a:t>Mistä syistä kiltalaiset jättävät osallistumatta tapahtumiin?</a:t>
            </a:r>
            <a:endParaRPr lang="en-US" sz="3200">
              <a:solidFill>
                <a:schemeClr val="tx2">
                  <a:lumMod val="75000"/>
                </a:schemeClr>
              </a:solidFill>
            </a:endParaRPr>
          </a:p>
        </p:txBody>
      </p:sp>
      <p:sp>
        <p:nvSpPr>
          <p:cNvPr id="8" name="Tekstiruutu 7">
            <a:extLst>
              <a:ext uri="{FF2B5EF4-FFF2-40B4-BE49-F238E27FC236}">
                <a16:creationId xmlns:a16="http://schemas.microsoft.com/office/drawing/2014/main" id="{41FF0284-BADB-4BBA-81AF-1D0628F29FD3}"/>
              </a:ext>
            </a:extLst>
          </p:cNvPr>
          <p:cNvSpPr txBox="1"/>
          <p:nvPr/>
        </p:nvSpPr>
        <p:spPr>
          <a:xfrm>
            <a:off x="1021868" y="6070802"/>
            <a:ext cx="7223760" cy="1323439"/>
          </a:xfrm>
          <a:prstGeom prst="rect">
            <a:avLst/>
          </a:prstGeom>
          <a:noFill/>
        </p:spPr>
        <p:txBody>
          <a:bodyPr wrap="square" lIns="91440" tIns="45720" rIns="91440" bIns="45720" rtlCol="0" anchor="t">
            <a:spAutoFit/>
          </a:bodyPr>
          <a:lstStyle/>
          <a:p>
            <a:r>
              <a:rPr lang="fi-FI" sz="1600" b="1">
                <a:solidFill>
                  <a:schemeClr val="tx2">
                    <a:lumMod val="75000"/>
                  </a:schemeClr>
                </a:solidFill>
                <a:latin typeface="Cambria"/>
                <a:ea typeface="Cambria"/>
              </a:rPr>
              <a:t>1 = en koskaan</a:t>
            </a:r>
            <a:r>
              <a:rPr lang="fi-FI" sz="1600" b="1">
                <a:solidFill>
                  <a:schemeClr val="tx2">
                    <a:lumMod val="75000"/>
                  </a:schemeClr>
                </a:solidFill>
                <a:latin typeface="Cambria" panose="02040503050406030204" pitchFamily="18" charset="0"/>
                <a:ea typeface="Cambria" panose="02040503050406030204" pitchFamily="18" charset="0"/>
              </a:rPr>
              <a:t>, </a:t>
            </a:r>
            <a:r>
              <a:rPr lang="fi-FI" sz="1600" b="1">
                <a:solidFill>
                  <a:schemeClr val="tx2">
                    <a:lumMod val="75000"/>
                  </a:schemeClr>
                </a:solidFill>
                <a:latin typeface="Cambria"/>
                <a:ea typeface="Cambria"/>
              </a:rPr>
              <a:t>2 = harvoin</a:t>
            </a:r>
            <a:r>
              <a:rPr lang="fi-FI" sz="1600" b="1">
                <a:solidFill>
                  <a:schemeClr val="tx2">
                    <a:lumMod val="75000"/>
                  </a:schemeClr>
                </a:solidFill>
                <a:latin typeface="Cambria" panose="02040503050406030204" pitchFamily="18" charset="0"/>
                <a:ea typeface="Cambria" panose="02040503050406030204" pitchFamily="18" charset="0"/>
              </a:rPr>
              <a:t>, </a:t>
            </a:r>
            <a:r>
              <a:rPr lang="fi-FI" sz="1600" b="1">
                <a:solidFill>
                  <a:schemeClr val="tx2">
                    <a:lumMod val="75000"/>
                  </a:schemeClr>
                </a:solidFill>
                <a:latin typeface="Cambria"/>
                <a:ea typeface="Cambria"/>
              </a:rPr>
              <a:t>3 = silloin tällöin</a:t>
            </a:r>
            <a:r>
              <a:rPr lang="fi-FI" sz="1600" b="1">
                <a:solidFill>
                  <a:schemeClr val="tx2">
                    <a:lumMod val="75000"/>
                  </a:schemeClr>
                </a:solidFill>
                <a:latin typeface="Cambria" panose="02040503050406030204" pitchFamily="18" charset="0"/>
                <a:ea typeface="Cambria" panose="02040503050406030204" pitchFamily="18" charset="0"/>
              </a:rPr>
              <a:t>, </a:t>
            </a:r>
            <a:r>
              <a:rPr lang="fi-FI" sz="1600" b="1">
                <a:solidFill>
                  <a:schemeClr val="tx2">
                    <a:lumMod val="75000"/>
                  </a:schemeClr>
                </a:solidFill>
                <a:latin typeface="Cambria"/>
                <a:ea typeface="Cambria"/>
              </a:rPr>
              <a:t>4 = usein </a:t>
            </a:r>
            <a:r>
              <a:rPr lang="fi-FI" sz="1600" b="1">
                <a:solidFill>
                  <a:schemeClr val="tx2">
                    <a:lumMod val="75000"/>
                  </a:schemeClr>
                </a:solidFill>
                <a:latin typeface="Cambria" panose="02040503050406030204" pitchFamily="18" charset="0"/>
                <a:ea typeface="Cambria" panose="02040503050406030204" pitchFamily="18" charset="0"/>
              </a:rPr>
              <a:t>, </a:t>
            </a:r>
            <a:r>
              <a:rPr lang="fi-FI" sz="1600" b="1">
                <a:solidFill>
                  <a:schemeClr val="tx2">
                    <a:lumMod val="75000"/>
                  </a:schemeClr>
                </a:solidFill>
                <a:latin typeface="Cambria"/>
                <a:ea typeface="Cambria"/>
              </a:rPr>
              <a:t>5 = lähes aina</a:t>
            </a:r>
            <a:endParaRPr lang="fi-FI" sz="1600" b="1">
              <a:solidFill>
                <a:schemeClr val="tx2">
                  <a:lumMod val="75000"/>
                </a:schemeClr>
              </a:solidFill>
              <a:latin typeface="Cambria" panose="02040503050406030204" pitchFamily="18" charset="0"/>
              <a:ea typeface="Cambria" panose="02040503050406030204" pitchFamily="18" charset="0"/>
            </a:endParaRPr>
          </a:p>
          <a:p>
            <a:endParaRPr lang="fi-FI" sz="1600">
              <a:latin typeface="Cambria" panose="02040503050406030204" pitchFamily="18" charset="0"/>
              <a:ea typeface="Cambria" panose="02040503050406030204" pitchFamily="18" charset="0"/>
            </a:endParaRPr>
          </a:p>
          <a:p>
            <a:endParaRPr lang="fi-FI" sz="1600">
              <a:solidFill>
                <a:srgbClr val="FF0000"/>
              </a:solidFill>
              <a:latin typeface="Cambria" panose="02040503050406030204" pitchFamily="18" charset="0"/>
              <a:ea typeface="Cambria" panose="02040503050406030204" pitchFamily="18" charset="0"/>
            </a:endParaRPr>
          </a:p>
          <a:p>
            <a:endParaRPr lang="fi-FI" sz="1600">
              <a:latin typeface="Cambria" panose="02040503050406030204" pitchFamily="18" charset="0"/>
              <a:ea typeface="Cambria" panose="02040503050406030204" pitchFamily="18" charset="0"/>
            </a:endParaRPr>
          </a:p>
          <a:p>
            <a:endParaRPr lang="fi-FI" sz="1600">
              <a:latin typeface="Cambria" panose="02040503050406030204" pitchFamily="18" charset="0"/>
              <a:ea typeface="Cambria" panose="02040503050406030204" pitchFamily="18" charset="0"/>
            </a:endParaRPr>
          </a:p>
        </p:txBody>
      </p:sp>
      <p:graphicFrame>
        <p:nvGraphicFramePr>
          <p:cNvPr id="10" name="Kaavio 5">
            <a:extLst>
              <a:ext uri="{FF2B5EF4-FFF2-40B4-BE49-F238E27FC236}">
                <a16:creationId xmlns:a16="http://schemas.microsoft.com/office/drawing/2014/main" id="{D5BA72CC-0043-4FB0-BDE5-385E5CFC549E}"/>
              </a:ext>
              <a:ext uri="{147F2762-F138-4A5C-976F-8EAC2B608ADB}">
                <a16:predDERef xmlns:a16="http://schemas.microsoft.com/office/drawing/2014/main" pred="{00000000-0008-0000-0E00-000002000000}"/>
              </a:ext>
            </a:extLst>
          </p:cNvPr>
          <p:cNvGraphicFramePr>
            <a:graphicFrameLocks/>
          </p:cNvGraphicFramePr>
          <p:nvPr>
            <p:extLst>
              <p:ext uri="{D42A27DB-BD31-4B8C-83A1-F6EECF244321}">
                <p14:modId xmlns:p14="http://schemas.microsoft.com/office/powerpoint/2010/main" val="664282038"/>
              </p:ext>
            </p:extLst>
          </p:nvPr>
        </p:nvGraphicFramePr>
        <p:xfrm>
          <a:off x="411711" y="1487706"/>
          <a:ext cx="7593724" cy="4638675"/>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a:extLst>
              <a:ext uri="{FF2B5EF4-FFF2-40B4-BE49-F238E27FC236}">
                <a16:creationId xmlns:a16="http://schemas.microsoft.com/office/drawing/2014/main" id="{FB71C970-690D-4F8E-9F32-84E8AA79038D}"/>
              </a:ext>
            </a:extLst>
          </p:cNvPr>
          <p:cNvSpPr/>
          <p:nvPr/>
        </p:nvSpPr>
        <p:spPr>
          <a:xfrm>
            <a:off x="838201" y="3985260"/>
            <a:ext cx="7021830" cy="868680"/>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084956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A986D4B-0891-4A1E-9B37-1A60607CCB8B}"/>
              </a:ext>
            </a:extLst>
          </p:cNvPr>
          <p:cNvSpPr>
            <a:spLocks noGrp="1"/>
          </p:cNvSpPr>
          <p:nvPr>
            <p:ph type="title"/>
          </p:nvPr>
        </p:nvSpPr>
        <p:spPr>
          <a:xfrm>
            <a:off x="838200" y="219846"/>
            <a:ext cx="10515600" cy="1325563"/>
          </a:xfrm>
        </p:spPr>
        <p:txBody>
          <a:bodyPr>
            <a:noAutofit/>
          </a:bodyPr>
          <a:lstStyle/>
          <a:p>
            <a:r>
              <a:rPr lang="fi-FI" sz="2000" b="1">
                <a:solidFill>
                  <a:schemeClr val="tx2">
                    <a:lumMod val="75000"/>
                  </a:schemeClr>
                </a:solidFill>
                <a:latin typeface="Cambria"/>
                <a:ea typeface="Cambria"/>
              </a:rPr>
              <a:t>Mistä syistä kiltalaiset jättävät osallistumatta tapahtumiin?</a:t>
            </a:r>
            <a:endParaRPr lang="en-US" sz="2800" b="1">
              <a:solidFill>
                <a:schemeClr val="tx2">
                  <a:lumMod val="75000"/>
                </a:schemeClr>
              </a:solidFill>
            </a:endParaRPr>
          </a:p>
        </p:txBody>
      </p:sp>
      <p:sp>
        <p:nvSpPr>
          <p:cNvPr id="8" name="Tekstiruutu 7">
            <a:extLst>
              <a:ext uri="{FF2B5EF4-FFF2-40B4-BE49-F238E27FC236}">
                <a16:creationId xmlns:a16="http://schemas.microsoft.com/office/drawing/2014/main" id="{41FF0284-BADB-4BBA-81AF-1D0628F29FD3}"/>
              </a:ext>
            </a:extLst>
          </p:cNvPr>
          <p:cNvSpPr txBox="1"/>
          <p:nvPr/>
        </p:nvSpPr>
        <p:spPr>
          <a:xfrm>
            <a:off x="1021868" y="6070802"/>
            <a:ext cx="7223760" cy="1323439"/>
          </a:xfrm>
          <a:prstGeom prst="rect">
            <a:avLst/>
          </a:prstGeom>
          <a:noFill/>
        </p:spPr>
        <p:txBody>
          <a:bodyPr wrap="square" lIns="91440" tIns="45720" rIns="91440" bIns="45720" rtlCol="0" anchor="t">
            <a:spAutoFit/>
          </a:bodyPr>
          <a:lstStyle/>
          <a:p>
            <a:r>
              <a:rPr lang="fi-FI" sz="1600" b="1">
                <a:solidFill>
                  <a:schemeClr val="tx2">
                    <a:lumMod val="75000"/>
                  </a:schemeClr>
                </a:solidFill>
                <a:latin typeface="Cambria"/>
                <a:ea typeface="Cambria"/>
              </a:rPr>
              <a:t>1 = en koskaan</a:t>
            </a:r>
            <a:r>
              <a:rPr lang="fi-FI" sz="1600" b="1">
                <a:solidFill>
                  <a:schemeClr val="tx2">
                    <a:lumMod val="75000"/>
                  </a:schemeClr>
                </a:solidFill>
                <a:latin typeface="Cambria" panose="02040503050406030204" pitchFamily="18" charset="0"/>
                <a:ea typeface="Cambria" panose="02040503050406030204" pitchFamily="18" charset="0"/>
              </a:rPr>
              <a:t>, </a:t>
            </a:r>
            <a:r>
              <a:rPr lang="fi-FI" sz="1600" b="1">
                <a:solidFill>
                  <a:schemeClr val="tx2">
                    <a:lumMod val="75000"/>
                  </a:schemeClr>
                </a:solidFill>
                <a:latin typeface="Cambria"/>
                <a:ea typeface="Cambria"/>
              </a:rPr>
              <a:t>2 = harvoin</a:t>
            </a:r>
            <a:r>
              <a:rPr lang="fi-FI" sz="1600" b="1">
                <a:solidFill>
                  <a:schemeClr val="tx2">
                    <a:lumMod val="75000"/>
                  </a:schemeClr>
                </a:solidFill>
                <a:latin typeface="Cambria" panose="02040503050406030204" pitchFamily="18" charset="0"/>
                <a:ea typeface="Cambria" panose="02040503050406030204" pitchFamily="18" charset="0"/>
              </a:rPr>
              <a:t>, </a:t>
            </a:r>
            <a:r>
              <a:rPr lang="fi-FI" sz="1600" b="1">
                <a:solidFill>
                  <a:schemeClr val="tx2">
                    <a:lumMod val="75000"/>
                  </a:schemeClr>
                </a:solidFill>
                <a:latin typeface="Cambria"/>
                <a:ea typeface="Cambria"/>
              </a:rPr>
              <a:t>3 = silloin tällöin</a:t>
            </a:r>
            <a:r>
              <a:rPr lang="fi-FI" sz="1600" b="1">
                <a:solidFill>
                  <a:schemeClr val="tx2">
                    <a:lumMod val="75000"/>
                  </a:schemeClr>
                </a:solidFill>
                <a:latin typeface="Cambria" panose="02040503050406030204" pitchFamily="18" charset="0"/>
                <a:ea typeface="Cambria" panose="02040503050406030204" pitchFamily="18" charset="0"/>
              </a:rPr>
              <a:t>, </a:t>
            </a:r>
            <a:r>
              <a:rPr lang="fi-FI" sz="1600" b="1">
                <a:solidFill>
                  <a:schemeClr val="tx2">
                    <a:lumMod val="75000"/>
                  </a:schemeClr>
                </a:solidFill>
                <a:latin typeface="Cambria"/>
                <a:ea typeface="Cambria"/>
              </a:rPr>
              <a:t>4 = usein </a:t>
            </a:r>
            <a:r>
              <a:rPr lang="fi-FI" sz="1600" b="1">
                <a:solidFill>
                  <a:schemeClr val="tx2">
                    <a:lumMod val="75000"/>
                  </a:schemeClr>
                </a:solidFill>
                <a:latin typeface="Cambria" panose="02040503050406030204" pitchFamily="18" charset="0"/>
                <a:ea typeface="Cambria" panose="02040503050406030204" pitchFamily="18" charset="0"/>
              </a:rPr>
              <a:t>, </a:t>
            </a:r>
            <a:r>
              <a:rPr lang="fi-FI" sz="1600" b="1">
                <a:solidFill>
                  <a:schemeClr val="tx2">
                    <a:lumMod val="75000"/>
                  </a:schemeClr>
                </a:solidFill>
                <a:latin typeface="Cambria"/>
                <a:ea typeface="Cambria"/>
              </a:rPr>
              <a:t>5 = lähes aina</a:t>
            </a:r>
            <a:endParaRPr lang="fi-FI" sz="1600" b="1">
              <a:solidFill>
                <a:schemeClr val="tx2">
                  <a:lumMod val="75000"/>
                </a:schemeClr>
              </a:solidFill>
              <a:latin typeface="Cambria" panose="02040503050406030204" pitchFamily="18" charset="0"/>
              <a:ea typeface="Cambria" panose="02040503050406030204" pitchFamily="18" charset="0"/>
            </a:endParaRPr>
          </a:p>
          <a:p>
            <a:endParaRPr lang="fi-FI" sz="1600">
              <a:latin typeface="Cambria" panose="02040503050406030204" pitchFamily="18" charset="0"/>
              <a:ea typeface="Cambria" panose="02040503050406030204" pitchFamily="18" charset="0"/>
            </a:endParaRPr>
          </a:p>
          <a:p>
            <a:endParaRPr lang="fi-FI" sz="1600">
              <a:solidFill>
                <a:srgbClr val="FF0000"/>
              </a:solidFill>
              <a:latin typeface="Cambria" panose="02040503050406030204" pitchFamily="18" charset="0"/>
              <a:ea typeface="Cambria" panose="02040503050406030204" pitchFamily="18" charset="0"/>
            </a:endParaRPr>
          </a:p>
          <a:p>
            <a:endParaRPr lang="fi-FI" sz="1600">
              <a:latin typeface="Cambria" panose="02040503050406030204" pitchFamily="18" charset="0"/>
              <a:ea typeface="Cambria" panose="02040503050406030204" pitchFamily="18" charset="0"/>
            </a:endParaRPr>
          </a:p>
          <a:p>
            <a:endParaRPr lang="fi-FI" sz="1600">
              <a:latin typeface="Cambria" panose="02040503050406030204" pitchFamily="18" charset="0"/>
              <a:ea typeface="Cambria" panose="02040503050406030204" pitchFamily="18" charset="0"/>
            </a:endParaRPr>
          </a:p>
        </p:txBody>
      </p:sp>
      <p:graphicFrame>
        <p:nvGraphicFramePr>
          <p:cNvPr id="10" name="Kaavio 5">
            <a:extLst>
              <a:ext uri="{FF2B5EF4-FFF2-40B4-BE49-F238E27FC236}">
                <a16:creationId xmlns:a16="http://schemas.microsoft.com/office/drawing/2014/main" id="{D5BA72CC-0043-4FB0-BDE5-385E5CFC549E}"/>
              </a:ext>
              <a:ext uri="{147F2762-F138-4A5C-976F-8EAC2B608ADB}">
                <a16:predDERef xmlns:a16="http://schemas.microsoft.com/office/drawing/2014/main" pred="{00000000-0008-0000-0E00-000002000000}"/>
              </a:ext>
            </a:extLst>
          </p:cNvPr>
          <p:cNvGraphicFramePr>
            <a:graphicFrameLocks/>
          </p:cNvGraphicFramePr>
          <p:nvPr/>
        </p:nvGraphicFramePr>
        <p:xfrm>
          <a:off x="411711" y="1487706"/>
          <a:ext cx="7593724" cy="4638675"/>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a:extLst>
              <a:ext uri="{FF2B5EF4-FFF2-40B4-BE49-F238E27FC236}">
                <a16:creationId xmlns:a16="http://schemas.microsoft.com/office/drawing/2014/main" id="{FB71C970-690D-4F8E-9F32-84E8AA79038D}"/>
              </a:ext>
            </a:extLst>
          </p:cNvPr>
          <p:cNvSpPr/>
          <p:nvPr/>
        </p:nvSpPr>
        <p:spPr>
          <a:xfrm>
            <a:off x="838201" y="3985260"/>
            <a:ext cx="7021830" cy="868680"/>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orakulmio 12">
            <a:extLst>
              <a:ext uri="{FF2B5EF4-FFF2-40B4-BE49-F238E27FC236}">
                <a16:creationId xmlns:a16="http://schemas.microsoft.com/office/drawing/2014/main" id="{2AF02C92-6015-487A-9927-0BC7ED20210B}"/>
              </a:ext>
            </a:extLst>
          </p:cNvPr>
          <p:cNvSpPr/>
          <p:nvPr/>
        </p:nvSpPr>
        <p:spPr>
          <a:xfrm>
            <a:off x="8470188" y="3985260"/>
            <a:ext cx="3355145" cy="2392678"/>
          </a:xfrm>
          <a:prstGeom prst="rect">
            <a:avLst/>
          </a:prstGeom>
          <a:solidFill>
            <a:schemeClr val="accent5">
              <a:lumMod val="50000"/>
              <a:alpha val="9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spcAft>
                <a:spcPts val="300"/>
              </a:spcAft>
            </a:pPr>
            <a:r>
              <a:rPr lang="fi-FI" sz="1500" b="1">
                <a:latin typeface="Cambria"/>
                <a:ea typeface="Cambria"/>
              </a:rPr>
              <a:t>Ehdotuksia (1/3)</a:t>
            </a:r>
          </a:p>
          <a:p>
            <a:pPr algn="r">
              <a:spcAft>
                <a:spcPts val="300"/>
              </a:spcAft>
            </a:pPr>
            <a:endParaRPr lang="fi-FI" sz="1500">
              <a:latin typeface="Cambria" panose="02040503050406030204" pitchFamily="18" charset="0"/>
              <a:ea typeface="Cambria" panose="02040503050406030204" pitchFamily="18" charset="0"/>
            </a:endParaRPr>
          </a:p>
          <a:p>
            <a:pPr algn="r">
              <a:spcAft>
                <a:spcPts val="300"/>
              </a:spcAft>
            </a:pPr>
            <a:r>
              <a:rPr lang="fi-FI" sz="1500">
                <a:latin typeface="Cambria" panose="02040503050406030204" pitchFamily="18" charset="0"/>
                <a:ea typeface="Cambria" panose="02040503050406030204" pitchFamily="18" charset="0"/>
              </a:rPr>
              <a:t>Voisiko kavereiden kutsumista helpottaa (</a:t>
            </a:r>
            <a:r>
              <a:rPr lang="fi-FI" sz="1500" err="1">
                <a:latin typeface="Cambria" panose="02040503050406030204" pitchFamily="18" charset="0"/>
                <a:ea typeface="Cambria" panose="02040503050406030204" pitchFamily="18" charset="0"/>
              </a:rPr>
              <a:t>fb</a:t>
            </a:r>
            <a:r>
              <a:rPr lang="fi-FI" sz="1500">
                <a:latin typeface="Cambria" panose="02040503050406030204" pitchFamily="18" charset="0"/>
                <a:ea typeface="Cambria" panose="02040503050406030204" pitchFamily="18" charset="0"/>
              </a:rPr>
              <a:t>-tapahtumat, ilmoittautuminen pareina tai pienryhmissä, pöytätoiveet) tai järjestää enemmän tapahtumia, joissa porukka sekoitetaan satunnaisesti osaporukoihin?  </a:t>
            </a:r>
          </a:p>
        </p:txBody>
      </p:sp>
      <p:sp>
        <p:nvSpPr>
          <p:cNvPr id="7" name="TextBox 6">
            <a:extLst>
              <a:ext uri="{FF2B5EF4-FFF2-40B4-BE49-F238E27FC236}">
                <a16:creationId xmlns:a16="http://schemas.microsoft.com/office/drawing/2014/main" id="{71C5EC83-B56D-437C-86FD-27A666A8CA0C}"/>
              </a:ext>
            </a:extLst>
          </p:cNvPr>
          <p:cNvSpPr txBox="1"/>
          <p:nvPr/>
        </p:nvSpPr>
        <p:spPr>
          <a:xfrm>
            <a:off x="7860032" y="947478"/>
            <a:ext cx="3965302" cy="984885"/>
          </a:xfrm>
          <a:prstGeom prst="rect">
            <a:avLst/>
          </a:prstGeom>
          <a:noFill/>
        </p:spPr>
        <p:txBody>
          <a:bodyPr wrap="square">
            <a:spAutoFit/>
          </a:bodyPr>
          <a:lstStyle/>
          <a:p>
            <a:pPr algn="r">
              <a:spcBef>
                <a:spcPts val="1200"/>
              </a:spcBef>
            </a:pPr>
            <a:r>
              <a:rPr lang="fi-FI" sz="1200" dirty="0">
                <a:solidFill>
                  <a:schemeClr val="tx2">
                    <a:lumMod val="75000"/>
                  </a:schemeClr>
                </a:solidFill>
                <a:latin typeface="Cambria" panose="02040503050406030204" pitchFamily="18" charset="0"/>
                <a:ea typeface="Cambria" panose="02040503050406030204" pitchFamily="18" charset="0"/>
              </a:rPr>
              <a:t>Tyypillisiä syitä jättää tapahtuma väliin on </a:t>
            </a:r>
            <a:r>
              <a:rPr lang="fi-FI" sz="1200" b="1" dirty="0">
                <a:solidFill>
                  <a:schemeClr val="tx2">
                    <a:lumMod val="75000"/>
                  </a:schemeClr>
                </a:solidFill>
                <a:latin typeface="Cambria" panose="02040503050406030204" pitchFamily="18" charset="0"/>
                <a:ea typeface="Cambria" panose="02040503050406030204" pitchFamily="18" charset="0"/>
              </a:rPr>
              <a:t>esteet kouluun liittyen tai muut menot elämässä</a:t>
            </a:r>
            <a:r>
              <a:rPr lang="fi-FI" sz="1200" dirty="0">
                <a:solidFill>
                  <a:schemeClr val="tx2">
                    <a:lumMod val="75000"/>
                  </a:schemeClr>
                </a:solidFill>
                <a:latin typeface="Cambria" panose="02040503050406030204" pitchFamily="18" charset="0"/>
                <a:ea typeface="Cambria" panose="02040503050406030204" pitchFamily="18" charset="0"/>
              </a:rPr>
              <a:t>.</a:t>
            </a:r>
          </a:p>
          <a:p>
            <a:pPr algn="r">
              <a:spcBef>
                <a:spcPts val="1200"/>
              </a:spcBef>
            </a:pPr>
            <a:r>
              <a:rPr lang="fi-FI" sz="1200" dirty="0">
                <a:solidFill>
                  <a:schemeClr val="tx2">
                    <a:lumMod val="75000"/>
                  </a:schemeClr>
                </a:solidFill>
                <a:latin typeface="Cambria" panose="02040503050406030204" pitchFamily="18" charset="0"/>
                <a:ea typeface="Cambria" panose="02040503050406030204" pitchFamily="18" charset="0"/>
              </a:rPr>
              <a:t>Kuitenkin yllättävän moni jättäytyy pois seuraavista syistä:</a:t>
            </a:r>
          </a:p>
        </p:txBody>
      </p:sp>
      <p:sp>
        <p:nvSpPr>
          <p:cNvPr id="9" name="TextBox 8">
            <a:extLst>
              <a:ext uri="{FF2B5EF4-FFF2-40B4-BE49-F238E27FC236}">
                <a16:creationId xmlns:a16="http://schemas.microsoft.com/office/drawing/2014/main" id="{4FAB90B1-C1B8-4655-81DE-B035D7BD0098}"/>
              </a:ext>
            </a:extLst>
          </p:cNvPr>
          <p:cNvSpPr txBox="1"/>
          <p:nvPr/>
        </p:nvSpPr>
        <p:spPr>
          <a:xfrm>
            <a:off x="8381571" y="2021358"/>
            <a:ext cx="3649333" cy="1415772"/>
          </a:xfrm>
          <a:prstGeom prst="rect">
            <a:avLst/>
          </a:prstGeom>
          <a:noFill/>
        </p:spPr>
        <p:txBody>
          <a:bodyPr wrap="square">
            <a:spAutoFit/>
          </a:bodyPr>
          <a:lstStyle/>
          <a:p>
            <a:pPr algn="ctr">
              <a:spcBef>
                <a:spcPts val="1200"/>
              </a:spcBef>
            </a:pPr>
            <a:r>
              <a:rPr lang="fi-FI" sz="1100" b="1" dirty="0">
                <a:solidFill>
                  <a:schemeClr val="tx2">
                    <a:lumMod val="75000"/>
                  </a:schemeClr>
                </a:solidFill>
                <a:latin typeface="Cambria" panose="02040503050406030204" pitchFamily="18" charset="0"/>
                <a:ea typeface="Cambria" panose="02040503050406030204" pitchFamily="18" charset="0"/>
              </a:rPr>
              <a:t>Kaverit eivät osallistu </a:t>
            </a:r>
            <a:br>
              <a:rPr lang="fi-FI" sz="1100" b="1" dirty="0">
                <a:solidFill>
                  <a:schemeClr val="tx2">
                    <a:lumMod val="75000"/>
                  </a:schemeClr>
                </a:solidFill>
                <a:latin typeface="Cambria" panose="02040503050406030204" pitchFamily="18" charset="0"/>
                <a:ea typeface="Cambria" panose="02040503050406030204" pitchFamily="18" charset="0"/>
              </a:rPr>
            </a:br>
            <a:r>
              <a:rPr lang="fi-FI" sz="1100" dirty="0">
                <a:solidFill>
                  <a:schemeClr val="tx2">
                    <a:lumMod val="75000"/>
                  </a:schemeClr>
                </a:solidFill>
                <a:latin typeface="Cambria" panose="02040503050406030204" pitchFamily="18" charset="0"/>
                <a:ea typeface="Cambria" panose="02040503050406030204" pitchFamily="18" charset="0"/>
              </a:rPr>
              <a:t>(37 % silloin tällöin ja 16% usein tai lähes aina)</a:t>
            </a:r>
          </a:p>
          <a:p>
            <a:pPr algn="ctr">
              <a:spcBef>
                <a:spcPts val="1200"/>
              </a:spcBef>
            </a:pPr>
            <a:r>
              <a:rPr lang="fi-FI" sz="1100" b="1" dirty="0">
                <a:solidFill>
                  <a:schemeClr val="tx2">
                    <a:lumMod val="75000"/>
                  </a:schemeClr>
                </a:solidFill>
                <a:latin typeface="Cambria" panose="02040503050406030204" pitchFamily="18" charset="0"/>
                <a:ea typeface="Cambria" panose="02040503050406030204" pitchFamily="18" charset="0"/>
              </a:rPr>
              <a:t>Ei koe olevansa tapahtumaan tervetullut tai haluttu </a:t>
            </a:r>
            <a:br>
              <a:rPr lang="fi-FI" sz="1100" b="1" dirty="0">
                <a:solidFill>
                  <a:schemeClr val="tx2">
                    <a:lumMod val="75000"/>
                  </a:schemeClr>
                </a:solidFill>
                <a:latin typeface="Cambria" panose="02040503050406030204" pitchFamily="18" charset="0"/>
                <a:ea typeface="Cambria" panose="02040503050406030204" pitchFamily="18" charset="0"/>
              </a:rPr>
            </a:br>
            <a:r>
              <a:rPr lang="fi-FI" sz="1100" dirty="0">
                <a:solidFill>
                  <a:schemeClr val="tx2">
                    <a:lumMod val="75000"/>
                  </a:schemeClr>
                </a:solidFill>
                <a:latin typeface="Cambria" panose="02040503050406030204" pitchFamily="18" charset="0"/>
                <a:ea typeface="Cambria" panose="02040503050406030204" pitchFamily="18" charset="0"/>
              </a:rPr>
              <a:t>(25 % silloin tällöin tai usein)</a:t>
            </a:r>
          </a:p>
          <a:p>
            <a:pPr algn="ctr">
              <a:spcBef>
                <a:spcPts val="1200"/>
              </a:spcBef>
            </a:pPr>
            <a:r>
              <a:rPr lang="fi-FI" sz="1100" b="1" dirty="0">
                <a:solidFill>
                  <a:schemeClr val="tx2">
                    <a:lumMod val="75000"/>
                  </a:schemeClr>
                </a:solidFill>
                <a:latin typeface="Cambria" panose="02040503050406030204" pitchFamily="18" charset="0"/>
                <a:ea typeface="Cambria" panose="02040503050406030204" pitchFamily="18" charset="0"/>
              </a:rPr>
              <a:t>On unohtanut ilmoittautua tai tiedotus on mennyt ohi </a:t>
            </a:r>
            <a:br>
              <a:rPr lang="fi-FI" sz="1100" b="1" dirty="0">
                <a:solidFill>
                  <a:schemeClr val="tx2">
                    <a:lumMod val="75000"/>
                  </a:schemeClr>
                </a:solidFill>
                <a:latin typeface="Cambria" panose="02040503050406030204" pitchFamily="18" charset="0"/>
                <a:ea typeface="Cambria" panose="02040503050406030204" pitchFamily="18" charset="0"/>
              </a:rPr>
            </a:br>
            <a:r>
              <a:rPr lang="fi-FI" sz="1100" dirty="0">
                <a:solidFill>
                  <a:schemeClr val="tx2">
                    <a:lumMod val="75000"/>
                  </a:schemeClr>
                </a:solidFill>
                <a:latin typeface="Cambria" panose="02040503050406030204" pitchFamily="18" charset="0"/>
                <a:ea typeface="Cambria" panose="02040503050406030204" pitchFamily="18" charset="0"/>
              </a:rPr>
              <a:t>(30 % silloin tällöin tai usein)</a:t>
            </a:r>
            <a:endParaRPr lang="fi-FI" sz="1100" dirty="0"/>
          </a:p>
        </p:txBody>
      </p:sp>
    </p:spTree>
    <p:extLst>
      <p:ext uri="{BB962C8B-B14F-4D97-AF65-F5344CB8AC3E}">
        <p14:creationId xmlns:p14="http://schemas.microsoft.com/office/powerpoint/2010/main" val="35058028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A986D4B-0891-4A1E-9B37-1A60607CCB8B}"/>
              </a:ext>
            </a:extLst>
          </p:cNvPr>
          <p:cNvSpPr>
            <a:spLocks noGrp="1"/>
          </p:cNvSpPr>
          <p:nvPr>
            <p:ph type="title"/>
          </p:nvPr>
        </p:nvSpPr>
        <p:spPr>
          <a:xfrm>
            <a:off x="140107" y="-264907"/>
            <a:ext cx="9881103" cy="1325563"/>
          </a:xfrm>
        </p:spPr>
        <p:txBody>
          <a:bodyPr>
            <a:noAutofit/>
          </a:bodyPr>
          <a:lstStyle/>
          <a:p>
            <a:r>
              <a:rPr lang="fi-FI" sz="2400" b="1">
                <a:solidFill>
                  <a:schemeClr val="tx2">
                    <a:lumMod val="75000"/>
                  </a:schemeClr>
                </a:solidFill>
                <a:latin typeface="Cambria"/>
                <a:ea typeface="Cambria"/>
              </a:rPr>
              <a:t>Mistä syistä kiltalaiset jättävät osallistumatta tapahtumiin?</a:t>
            </a:r>
            <a:endParaRPr lang="en-US" sz="3200" b="1">
              <a:solidFill>
                <a:schemeClr val="tx2">
                  <a:lumMod val="75000"/>
                </a:schemeClr>
              </a:solidFill>
            </a:endParaRPr>
          </a:p>
        </p:txBody>
      </p:sp>
      <p:sp>
        <p:nvSpPr>
          <p:cNvPr id="8" name="Tekstiruutu 7">
            <a:extLst>
              <a:ext uri="{FF2B5EF4-FFF2-40B4-BE49-F238E27FC236}">
                <a16:creationId xmlns:a16="http://schemas.microsoft.com/office/drawing/2014/main" id="{41FF0284-BADB-4BBA-81AF-1D0628F29FD3}"/>
              </a:ext>
            </a:extLst>
          </p:cNvPr>
          <p:cNvSpPr txBox="1"/>
          <p:nvPr/>
        </p:nvSpPr>
        <p:spPr>
          <a:xfrm>
            <a:off x="1021868" y="6070802"/>
            <a:ext cx="7223760" cy="1323439"/>
          </a:xfrm>
          <a:prstGeom prst="rect">
            <a:avLst/>
          </a:prstGeom>
          <a:noFill/>
        </p:spPr>
        <p:txBody>
          <a:bodyPr wrap="square" lIns="91440" tIns="45720" rIns="91440" bIns="45720" rtlCol="0" anchor="t">
            <a:spAutoFit/>
          </a:bodyPr>
          <a:lstStyle/>
          <a:p>
            <a:r>
              <a:rPr lang="fi-FI" sz="1600" b="1">
                <a:solidFill>
                  <a:schemeClr val="tx2">
                    <a:lumMod val="75000"/>
                  </a:schemeClr>
                </a:solidFill>
                <a:latin typeface="Cambria"/>
                <a:ea typeface="Cambria"/>
              </a:rPr>
              <a:t>1 = en koskaan</a:t>
            </a:r>
            <a:r>
              <a:rPr lang="fi-FI" sz="1600" b="1">
                <a:solidFill>
                  <a:schemeClr val="tx2">
                    <a:lumMod val="75000"/>
                  </a:schemeClr>
                </a:solidFill>
                <a:latin typeface="Cambria" panose="02040503050406030204" pitchFamily="18" charset="0"/>
                <a:ea typeface="Cambria" panose="02040503050406030204" pitchFamily="18" charset="0"/>
              </a:rPr>
              <a:t>, </a:t>
            </a:r>
            <a:r>
              <a:rPr lang="fi-FI" sz="1600" b="1">
                <a:solidFill>
                  <a:schemeClr val="tx2">
                    <a:lumMod val="75000"/>
                  </a:schemeClr>
                </a:solidFill>
                <a:latin typeface="Cambria"/>
                <a:ea typeface="Cambria"/>
              </a:rPr>
              <a:t>2 = harvoin</a:t>
            </a:r>
            <a:r>
              <a:rPr lang="fi-FI" sz="1600" b="1">
                <a:solidFill>
                  <a:schemeClr val="tx2">
                    <a:lumMod val="75000"/>
                  </a:schemeClr>
                </a:solidFill>
                <a:latin typeface="Cambria" panose="02040503050406030204" pitchFamily="18" charset="0"/>
                <a:ea typeface="Cambria" panose="02040503050406030204" pitchFamily="18" charset="0"/>
              </a:rPr>
              <a:t>, </a:t>
            </a:r>
            <a:r>
              <a:rPr lang="fi-FI" sz="1600" b="1">
                <a:solidFill>
                  <a:schemeClr val="tx2">
                    <a:lumMod val="75000"/>
                  </a:schemeClr>
                </a:solidFill>
                <a:latin typeface="Cambria"/>
                <a:ea typeface="Cambria"/>
              </a:rPr>
              <a:t>3 = silloin tällöin</a:t>
            </a:r>
            <a:r>
              <a:rPr lang="fi-FI" sz="1600" b="1">
                <a:solidFill>
                  <a:schemeClr val="tx2">
                    <a:lumMod val="75000"/>
                  </a:schemeClr>
                </a:solidFill>
                <a:latin typeface="Cambria" panose="02040503050406030204" pitchFamily="18" charset="0"/>
                <a:ea typeface="Cambria" panose="02040503050406030204" pitchFamily="18" charset="0"/>
              </a:rPr>
              <a:t>, </a:t>
            </a:r>
            <a:r>
              <a:rPr lang="fi-FI" sz="1600" b="1">
                <a:solidFill>
                  <a:schemeClr val="tx2">
                    <a:lumMod val="75000"/>
                  </a:schemeClr>
                </a:solidFill>
                <a:latin typeface="Cambria"/>
                <a:ea typeface="Cambria"/>
              </a:rPr>
              <a:t>4 = usein </a:t>
            </a:r>
            <a:r>
              <a:rPr lang="fi-FI" sz="1600" b="1">
                <a:solidFill>
                  <a:schemeClr val="tx2">
                    <a:lumMod val="75000"/>
                  </a:schemeClr>
                </a:solidFill>
                <a:latin typeface="Cambria" panose="02040503050406030204" pitchFamily="18" charset="0"/>
                <a:ea typeface="Cambria" panose="02040503050406030204" pitchFamily="18" charset="0"/>
              </a:rPr>
              <a:t>, </a:t>
            </a:r>
            <a:r>
              <a:rPr lang="fi-FI" sz="1600" b="1">
                <a:solidFill>
                  <a:schemeClr val="tx2">
                    <a:lumMod val="75000"/>
                  </a:schemeClr>
                </a:solidFill>
                <a:latin typeface="Cambria"/>
                <a:ea typeface="Cambria"/>
              </a:rPr>
              <a:t>5 = lähes aina</a:t>
            </a:r>
            <a:endParaRPr lang="fi-FI" sz="1600" b="1">
              <a:solidFill>
                <a:schemeClr val="tx2">
                  <a:lumMod val="75000"/>
                </a:schemeClr>
              </a:solidFill>
              <a:latin typeface="Cambria" panose="02040503050406030204" pitchFamily="18" charset="0"/>
              <a:ea typeface="Cambria" panose="02040503050406030204" pitchFamily="18" charset="0"/>
            </a:endParaRPr>
          </a:p>
          <a:p>
            <a:endParaRPr lang="fi-FI" sz="1600">
              <a:latin typeface="Cambria" panose="02040503050406030204" pitchFamily="18" charset="0"/>
              <a:ea typeface="Cambria" panose="02040503050406030204" pitchFamily="18" charset="0"/>
            </a:endParaRPr>
          </a:p>
          <a:p>
            <a:endParaRPr lang="fi-FI" sz="1600">
              <a:solidFill>
                <a:srgbClr val="FF0000"/>
              </a:solidFill>
              <a:latin typeface="Cambria" panose="02040503050406030204" pitchFamily="18" charset="0"/>
              <a:ea typeface="Cambria" panose="02040503050406030204" pitchFamily="18" charset="0"/>
            </a:endParaRPr>
          </a:p>
          <a:p>
            <a:endParaRPr lang="fi-FI" sz="1600">
              <a:latin typeface="Cambria" panose="02040503050406030204" pitchFamily="18" charset="0"/>
              <a:ea typeface="Cambria" panose="02040503050406030204" pitchFamily="18" charset="0"/>
            </a:endParaRPr>
          </a:p>
          <a:p>
            <a:endParaRPr lang="fi-FI" sz="1600">
              <a:latin typeface="Cambria" panose="02040503050406030204" pitchFamily="18" charset="0"/>
              <a:ea typeface="Cambria" panose="02040503050406030204" pitchFamily="18" charset="0"/>
            </a:endParaRPr>
          </a:p>
        </p:txBody>
      </p:sp>
      <p:graphicFrame>
        <p:nvGraphicFramePr>
          <p:cNvPr id="10" name="Kaavio 5">
            <a:extLst>
              <a:ext uri="{FF2B5EF4-FFF2-40B4-BE49-F238E27FC236}">
                <a16:creationId xmlns:a16="http://schemas.microsoft.com/office/drawing/2014/main" id="{D5BA72CC-0043-4FB0-BDE5-385E5CFC549E}"/>
              </a:ext>
              <a:ext uri="{147F2762-F138-4A5C-976F-8EAC2B608ADB}">
                <a16:predDERef xmlns:a16="http://schemas.microsoft.com/office/drawing/2014/main" pred="{00000000-0008-0000-0E00-000002000000}"/>
              </a:ext>
            </a:extLst>
          </p:cNvPr>
          <p:cNvGraphicFramePr>
            <a:graphicFrameLocks/>
          </p:cNvGraphicFramePr>
          <p:nvPr/>
        </p:nvGraphicFramePr>
        <p:xfrm>
          <a:off x="411711" y="1487706"/>
          <a:ext cx="7593724" cy="4638675"/>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a:extLst>
              <a:ext uri="{FF2B5EF4-FFF2-40B4-BE49-F238E27FC236}">
                <a16:creationId xmlns:a16="http://schemas.microsoft.com/office/drawing/2014/main" id="{FB71C970-690D-4F8E-9F32-84E8AA79038D}"/>
              </a:ext>
            </a:extLst>
          </p:cNvPr>
          <p:cNvSpPr/>
          <p:nvPr/>
        </p:nvSpPr>
        <p:spPr>
          <a:xfrm>
            <a:off x="838201" y="3985260"/>
            <a:ext cx="7021830" cy="868680"/>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orakulmio 12">
            <a:extLst>
              <a:ext uri="{FF2B5EF4-FFF2-40B4-BE49-F238E27FC236}">
                <a16:creationId xmlns:a16="http://schemas.microsoft.com/office/drawing/2014/main" id="{2AF02C92-6015-487A-9927-0BC7ED20210B}"/>
              </a:ext>
            </a:extLst>
          </p:cNvPr>
          <p:cNvSpPr/>
          <p:nvPr/>
        </p:nvSpPr>
        <p:spPr>
          <a:xfrm>
            <a:off x="8470188" y="3985260"/>
            <a:ext cx="3355145" cy="2392678"/>
          </a:xfrm>
          <a:prstGeom prst="rect">
            <a:avLst/>
          </a:prstGeom>
          <a:solidFill>
            <a:schemeClr val="accent5">
              <a:lumMod val="50000"/>
              <a:alpha val="9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spcAft>
                <a:spcPts val="300"/>
              </a:spcAft>
            </a:pPr>
            <a:r>
              <a:rPr lang="fi-FI" sz="1500" b="1">
                <a:latin typeface="Cambria"/>
                <a:ea typeface="Cambria"/>
              </a:rPr>
              <a:t>Ehdotuksia (2/3)</a:t>
            </a:r>
          </a:p>
          <a:p>
            <a:pPr algn="r">
              <a:spcAft>
                <a:spcPts val="300"/>
              </a:spcAft>
            </a:pPr>
            <a:endParaRPr lang="fi-FI" sz="1500">
              <a:latin typeface="Cambria" panose="02040503050406030204" pitchFamily="18" charset="0"/>
              <a:ea typeface="Cambria" panose="02040503050406030204" pitchFamily="18" charset="0"/>
            </a:endParaRPr>
          </a:p>
          <a:p>
            <a:pPr algn="r">
              <a:spcAft>
                <a:spcPts val="300"/>
              </a:spcAft>
            </a:pPr>
            <a:r>
              <a:rPr lang="fi-FI" sz="1500">
                <a:latin typeface="Cambria" panose="02040503050406030204" pitchFamily="18" charset="0"/>
                <a:ea typeface="Cambria" panose="02040503050406030204" pitchFamily="18" charset="0"/>
              </a:rPr>
              <a:t>Keskustelua: miten saada tapahtumista vielä helpommin lähestyttäviä, jotta ihmiset kokevat itsensä tervetulleiksi?</a:t>
            </a:r>
          </a:p>
        </p:txBody>
      </p:sp>
      <p:sp>
        <p:nvSpPr>
          <p:cNvPr id="7" name="TextBox 6">
            <a:extLst>
              <a:ext uri="{FF2B5EF4-FFF2-40B4-BE49-F238E27FC236}">
                <a16:creationId xmlns:a16="http://schemas.microsoft.com/office/drawing/2014/main" id="{71C5EC83-B56D-437C-86FD-27A666A8CA0C}"/>
              </a:ext>
            </a:extLst>
          </p:cNvPr>
          <p:cNvSpPr txBox="1"/>
          <p:nvPr/>
        </p:nvSpPr>
        <p:spPr>
          <a:xfrm>
            <a:off x="7860032" y="947478"/>
            <a:ext cx="3965302" cy="984885"/>
          </a:xfrm>
          <a:prstGeom prst="rect">
            <a:avLst/>
          </a:prstGeom>
          <a:noFill/>
        </p:spPr>
        <p:txBody>
          <a:bodyPr wrap="square">
            <a:spAutoFit/>
          </a:bodyPr>
          <a:lstStyle/>
          <a:p>
            <a:pPr algn="r">
              <a:spcBef>
                <a:spcPts val="1200"/>
              </a:spcBef>
            </a:pPr>
            <a:r>
              <a:rPr lang="fi-FI" sz="1200">
                <a:solidFill>
                  <a:schemeClr val="tx2">
                    <a:lumMod val="75000"/>
                  </a:schemeClr>
                </a:solidFill>
                <a:latin typeface="Cambria" panose="02040503050406030204" pitchFamily="18" charset="0"/>
                <a:ea typeface="Cambria" panose="02040503050406030204" pitchFamily="18" charset="0"/>
              </a:rPr>
              <a:t>Tyypillisiä syitä jättää tapahtuma väliin on </a:t>
            </a:r>
            <a:r>
              <a:rPr lang="fi-FI" sz="1200" b="1">
                <a:solidFill>
                  <a:schemeClr val="tx2">
                    <a:lumMod val="75000"/>
                  </a:schemeClr>
                </a:solidFill>
                <a:latin typeface="Cambria" panose="02040503050406030204" pitchFamily="18" charset="0"/>
                <a:ea typeface="Cambria" panose="02040503050406030204" pitchFamily="18" charset="0"/>
              </a:rPr>
              <a:t>esteet kouluun liittyen tai muut menot elämässä</a:t>
            </a:r>
            <a:r>
              <a:rPr lang="fi-FI" sz="1200">
                <a:solidFill>
                  <a:schemeClr val="tx2">
                    <a:lumMod val="75000"/>
                  </a:schemeClr>
                </a:solidFill>
                <a:latin typeface="Cambria" panose="02040503050406030204" pitchFamily="18" charset="0"/>
                <a:ea typeface="Cambria" panose="02040503050406030204" pitchFamily="18" charset="0"/>
              </a:rPr>
              <a:t>.</a:t>
            </a:r>
          </a:p>
          <a:p>
            <a:pPr algn="r">
              <a:spcBef>
                <a:spcPts val="1200"/>
              </a:spcBef>
            </a:pPr>
            <a:r>
              <a:rPr lang="fi-FI" sz="1200">
                <a:solidFill>
                  <a:schemeClr val="tx2">
                    <a:lumMod val="75000"/>
                  </a:schemeClr>
                </a:solidFill>
                <a:latin typeface="Cambria" panose="02040503050406030204" pitchFamily="18" charset="0"/>
                <a:ea typeface="Cambria" panose="02040503050406030204" pitchFamily="18" charset="0"/>
              </a:rPr>
              <a:t>Kuitenkin hälyttävän moni jättäytyy pois seuraavista syistä:</a:t>
            </a:r>
          </a:p>
        </p:txBody>
      </p:sp>
      <p:sp>
        <p:nvSpPr>
          <p:cNvPr id="9" name="TextBox 8">
            <a:extLst>
              <a:ext uri="{FF2B5EF4-FFF2-40B4-BE49-F238E27FC236}">
                <a16:creationId xmlns:a16="http://schemas.microsoft.com/office/drawing/2014/main" id="{4FAB90B1-C1B8-4655-81DE-B035D7BD0098}"/>
              </a:ext>
            </a:extLst>
          </p:cNvPr>
          <p:cNvSpPr txBox="1"/>
          <p:nvPr/>
        </p:nvSpPr>
        <p:spPr>
          <a:xfrm>
            <a:off x="8381571" y="2021358"/>
            <a:ext cx="3649333" cy="1277273"/>
          </a:xfrm>
          <a:prstGeom prst="rect">
            <a:avLst/>
          </a:prstGeom>
          <a:noFill/>
        </p:spPr>
        <p:txBody>
          <a:bodyPr wrap="square">
            <a:spAutoFit/>
          </a:bodyPr>
          <a:lstStyle/>
          <a:p>
            <a:pPr algn="ctr">
              <a:spcBef>
                <a:spcPts val="1200"/>
              </a:spcBef>
            </a:pPr>
            <a:r>
              <a:rPr lang="fi-FI" sz="950" b="1">
                <a:solidFill>
                  <a:schemeClr val="tx2">
                    <a:lumMod val="75000"/>
                  </a:schemeClr>
                </a:solidFill>
                <a:latin typeface="Cambria" panose="02040503050406030204" pitchFamily="18" charset="0"/>
                <a:ea typeface="Cambria" panose="02040503050406030204" pitchFamily="18" charset="0"/>
              </a:rPr>
              <a:t>Kaverit eivät osallistu </a:t>
            </a:r>
            <a:br>
              <a:rPr lang="fi-FI" sz="950" b="1">
                <a:solidFill>
                  <a:schemeClr val="tx2">
                    <a:lumMod val="75000"/>
                  </a:schemeClr>
                </a:solidFill>
                <a:latin typeface="Cambria" panose="02040503050406030204" pitchFamily="18" charset="0"/>
                <a:ea typeface="Cambria" panose="02040503050406030204" pitchFamily="18" charset="0"/>
              </a:rPr>
            </a:br>
            <a:r>
              <a:rPr lang="fi-FI" sz="950">
                <a:solidFill>
                  <a:schemeClr val="tx2">
                    <a:lumMod val="75000"/>
                  </a:schemeClr>
                </a:solidFill>
                <a:latin typeface="Cambria" panose="02040503050406030204" pitchFamily="18" charset="0"/>
                <a:ea typeface="Cambria" panose="02040503050406030204" pitchFamily="18" charset="0"/>
              </a:rPr>
              <a:t>(37 % silloin tällöin ja 16% usein tai lähes aina)</a:t>
            </a:r>
          </a:p>
          <a:p>
            <a:pPr algn="ctr">
              <a:spcBef>
                <a:spcPts val="1200"/>
              </a:spcBef>
            </a:pPr>
            <a:r>
              <a:rPr lang="fi-FI" sz="950" b="1">
                <a:solidFill>
                  <a:schemeClr val="tx2">
                    <a:lumMod val="75000"/>
                  </a:schemeClr>
                </a:solidFill>
                <a:latin typeface="Cambria" panose="02040503050406030204" pitchFamily="18" charset="0"/>
                <a:ea typeface="Cambria" panose="02040503050406030204" pitchFamily="18" charset="0"/>
              </a:rPr>
              <a:t>Ei koe olevansa tapahtumaan tervetullut tai haluttu </a:t>
            </a:r>
            <a:br>
              <a:rPr lang="fi-FI" sz="950" b="1">
                <a:solidFill>
                  <a:schemeClr val="tx2">
                    <a:lumMod val="75000"/>
                  </a:schemeClr>
                </a:solidFill>
                <a:latin typeface="Cambria" panose="02040503050406030204" pitchFamily="18" charset="0"/>
                <a:ea typeface="Cambria" panose="02040503050406030204" pitchFamily="18" charset="0"/>
              </a:rPr>
            </a:br>
            <a:r>
              <a:rPr lang="fi-FI" sz="950">
                <a:solidFill>
                  <a:schemeClr val="tx2">
                    <a:lumMod val="75000"/>
                  </a:schemeClr>
                </a:solidFill>
                <a:latin typeface="Cambria" panose="02040503050406030204" pitchFamily="18" charset="0"/>
                <a:ea typeface="Cambria" panose="02040503050406030204" pitchFamily="18" charset="0"/>
              </a:rPr>
              <a:t>(25 % silloin tällöin tai usein)</a:t>
            </a:r>
          </a:p>
          <a:p>
            <a:pPr algn="ctr">
              <a:spcBef>
                <a:spcPts val="1200"/>
              </a:spcBef>
            </a:pPr>
            <a:r>
              <a:rPr lang="fi-FI" sz="950" b="1">
                <a:solidFill>
                  <a:schemeClr val="tx2">
                    <a:lumMod val="75000"/>
                  </a:schemeClr>
                </a:solidFill>
                <a:latin typeface="Cambria" panose="02040503050406030204" pitchFamily="18" charset="0"/>
                <a:ea typeface="Cambria" panose="02040503050406030204" pitchFamily="18" charset="0"/>
              </a:rPr>
              <a:t>On unohtanut ilmoittautua tai tiedotus on mennyt ohi </a:t>
            </a:r>
            <a:br>
              <a:rPr lang="fi-FI" sz="950" b="1">
                <a:solidFill>
                  <a:schemeClr val="tx2">
                    <a:lumMod val="75000"/>
                  </a:schemeClr>
                </a:solidFill>
                <a:latin typeface="Cambria" panose="02040503050406030204" pitchFamily="18" charset="0"/>
                <a:ea typeface="Cambria" panose="02040503050406030204" pitchFamily="18" charset="0"/>
              </a:rPr>
            </a:br>
            <a:r>
              <a:rPr lang="fi-FI" sz="950">
                <a:solidFill>
                  <a:schemeClr val="tx2">
                    <a:lumMod val="75000"/>
                  </a:schemeClr>
                </a:solidFill>
                <a:latin typeface="Cambria" panose="02040503050406030204" pitchFamily="18" charset="0"/>
                <a:ea typeface="Cambria" panose="02040503050406030204" pitchFamily="18" charset="0"/>
              </a:rPr>
              <a:t>(30 % silloin tällöin tai usein)</a:t>
            </a:r>
            <a:endParaRPr lang="fi-FI" sz="950"/>
          </a:p>
        </p:txBody>
      </p:sp>
    </p:spTree>
    <p:extLst>
      <p:ext uri="{BB962C8B-B14F-4D97-AF65-F5344CB8AC3E}">
        <p14:creationId xmlns:p14="http://schemas.microsoft.com/office/powerpoint/2010/main" val="31751327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A986D4B-0891-4A1E-9B37-1A60607CCB8B}"/>
              </a:ext>
            </a:extLst>
          </p:cNvPr>
          <p:cNvSpPr>
            <a:spLocks noGrp="1"/>
          </p:cNvSpPr>
          <p:nvPr>
            <p:ph type="title"/>
          </p:nvPr>
        </p:nvSpPr>
        <p:spPr>
          <a:xfrm>
            <a:off x="132030" y="-261961"/>
            <a:ext cx="10515600" cy="1325563"/>
          </a:xfrm>
        </p:spPr>
        <p:txBody>
          <a:bodyPr>
            <a:noAutofit/>
          </a:bodyPr>
          <a:lstStyle/>
          <a:p>
            <a:r>
              <a:rPr lang="fi-FI" sz="2400" b="1">
                <a:solidFill>
                  <a:schemeClr val="tx2">
                    <a:lumMod val="75000"/>
                  </a:schemeClr>
                </a:solidFill>
                <a:latin typeface="Cambria"/>
                <a:ea typeface="Cambria"/>
              </a:rPr>
              <a:t>Mistä syistä kiltalaiset jättävät osallistumatta tapahtumiin?</a:t>
            </a:r>
            <a:endParaRPr lang="en-US" sz="2400" b="1">
              <a:solidFill>
                <a:schemeClr val="tx2">
                  <a:lumMod val="75000"/>
                </a:schemeClr>
              </a:solidFill>
            </a:endParaRPr>
          </a:p>
        </p:txBody>
      </p:sp>
      <p:sp>
        <p:nvSpPr>
          <p:cNvPr id="8" name="Tekstiruutu 7">
            <a:extLst>
              <a:ext uri="{FF2B5EF4-FFF2-40B4-BE49-F238E27FC236}">
                <a16:creationId xmlns:a16="http://schemas.microsoft.com/office/drawing/2014/main" id="{41FF0284-BADB-4BBA-81AF-1D0628F29FD3}"/>
              </a:ext>
            </a:extLst>
          </p:cNvPr>
          <p:cNvSpPr txBox="1"/>
          <p:nvPr/>
        </p:nvSpPr>
        <p:spPr>
          <a:xfrm>
            <a:off x="1021868" y="6070802"/>
            <a:ext cx="7223760" cy="1323439"/>
          </a:xfrm>
          <a:prstGeom prst="rect">
            <a:avLst/>
          </a:prstGeom>
          <a:noFill/>
        </p:spPr>
        <p:txBody>
          <a:bodyPr wrap="square" lIns="91440" tIns="45720" rIns="91440" bIns="45720" rtlCol="0" anchor="t">
            <a:spAutoFit/>
          </a:bodyPr>
          <a:lstStyle/>
          <a:p>
            <a:r>
              <a:rPr lang="fi-FI" sz="1600" b="1">
                <a:latin typeface="Cambria"/>
                <a:ea typeface="Cambria"/>
              </a:rPr>
              <a:t>1 = en koskaan</a:t>
            </a:r>
            <a:r>
              <a:rPr lang="fi-FI" sz="1600" b="1">
                <a:latin typeface="Cambria" panose="02040503050406030204" pitchFamily="18" charset="0"/>
                <a:ea typeface="Cambria" panose="02040503050406030204" pitchFamily="18" charset="0"/>
              </a:rPr>
              <a:t>, </a:t>
            </a:r>
            <a:r>
              <a:rPr lang="fi-FI" sz="1600" b="1">
                <a:latin typeface="Cambria"/>
                <a:ea typeface="Cambria"/>
              </a:rPr>
              <a:t>2 = harvoin</a:t>
            </a:r>
            <a:r>
              <a:rPr lang="fi-FI" sz="1600" b="1">
                <a:latin typeface="Cambria" panose="02040503050406030204" pitchFamily="18" charset="0"/>
                <a:ea typeface="Cambria" panose="02040503050406030204" pitchFamily="18" charset="0"/>
              </a:rPr>
              <a:t>, </a:t>
            </a:r>
            <a:r>
              <a:rPr lang="fi-FI" sz="1600" b="1">
                <a:latin typeface="Cambria"/>
                <a:ea typeface="Cambria"/>
              </a:rPr>
              <a:t>3 = silloin tällöin</a:t>
            </a:r>
            <a:r>
              <a:rPr lang="fi-FI" sz="1600" b="1">
                <a:latin typeface="Cambria" panose="02040503050406030204" pitchFamily="18" charset="0"/>
                <a:ea typeface="Cambria" panose="02040503050406030204" pitchFamily="18" charset="0"/>
              </a:rPr>
              <a:t>, </a:t>
            </a:r>
            <a:r>
              <a:rPr lang="fi-FI" sz="1600" b="1">
                <a:latin typeface="Cambria"/>
                <a:ea typeface="Cambria"/>
              </a:rPr>
              <a:t>4 = usein </a:t>
            </a:r>
            <a:r>
              <a:rPr lang="fi-FI" sz="1600" b="1">
                <a:latin typeface="Cambria" panose="02040503050406030204" pitchFamily="18" charset="0"/>
                <a:ea typeface="Cambria" panose="02040503050406030204" pitchFamily="18" charset="0"/>
              </a:rPr>
              <a:t>, </a:t>
            </a:r>
            <a:r>
              <a:rPr lang="fi-FI" sz="1600" b="1">
                <a:latin typeface="Cambria"/>
                <a:ea typeface="Cambria"/>
              </a:rPr>
              <a:t>5 = lähes aina</a:t>
            </a:r>
            <a:endParaRPr lang="fi-FI" sz="1600" b="1">
              <a:latin typeface="Cambria" panose="02040503050406030204" pitchFamily="18" charset="0"/>
              <a:ea typeface="Cambria" panose="02040503050406030204" pitchFamily="18" charset="0"/>
            </a:endParaRPr>
          </a:p>
          <a:p>
            <a:endParaRPr lang="fi-FI" sz="1600">
              <a:latin typeface="Cambria" panose="02040503050406030204" pitchFamily="18" charset="0"/>
              <a:ea typeface="Cambria" panose="02040503050406030204" pitchFamily="18" charset="0"/>
            </a:endParaRPr>
          </a:p>
          <a:p>
            <a:endParaRPr lang="fi-FI" sz="1600">
              <a:solidFill>
                <a:srgbClr val="FF0000"/>
              </a:solidFill>
              <a:latin typeface="Cambria" panose="02040503050406030204" pitchFamily="18" charset="0"/>
              <a:ea typeface="Cambria" panose="02040503050406030204" pitchFamily="18" charset="0"/>
            </a:endParaRPr>
          </a:p>
          <a:p>
            <a:endParaRPr lang="fi-FI" sz="1600">
              <a:latin typeface="Cambria" panose="02040503050406030204" pitchFamily="18" charset="0"/>
              <a:ea typeface="Cambria" panose="02040503050406030204" pitchFamily="18" charset="0"/>
            </a:endParaRPr>
          </a:p>
          <a:p>
            <a:endParaRPr lang="fi-FI" sz="1600">
              <a:latin typeface="Cambria" panose="02040503050406030204" pitchFamily="18" charset="0"/>
              <a:ea typeface="Cambria" panose="02040503050406030204" pitchFamily="18" charset="0"/>
            </a:endParaRPr>
          </a:p>
        </p:txBody>
      </p:sp>
      <p:graphicFrame>
        <p:nvGraphicFramePr>
          <p:cNvPr id="10" name="Kaavio 5">
            <a:extLst>
              <a:ext uri="{FF2B5EF4-FFF2-40B4-BE49-F238E27FC236}">
                <a16:creationId xmlns:a16="http://schemas.microsoft.com/office/drawing/2014/main" id="{D5BA72CC-0043-4FB0-BDE5-385E5CFC549E}"/>
              </a:ext>
              <a:ext uri="{147F2762-F138-4A5C-976F-8EAC2B608ADB}">
                <a16:predDERef xmlns:a16="http://schemas.microsoft.com/office/drawing/2014/main" pred="{00000000-0008-0000-0E00-000002000000}"/>
              </a:ext>
            </a:extLst>
          </p:cNvPr>
          <p:cNvGraphicFramePr>
            <a:graphicFrameLocks/>
          </p:cNvGraphicFramePr>
          <p:nvPr/>
        </p:nvGraphicFramePr>
        <p:xfrm>
          <a:off x="411711" y="1487706"/>
          <a:ext cx="7593724" cy="4638675"/>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a:extLst>
              <a:ext uri="{FF2B5EF4-FFF2-40B4-BE49-F238E27FC236}">
                <a16:creationId xmlns:a16="http://schemas.microsoft.com/office/drawing/2014/main" id="{FB71C970-690D-4F8E-9F32-84E8AA79038D}"/>
              </a:ext>
            </a:extLst>
          </p:cNvPr>
          <p:cNvSpPr/>
          <p:nvPr/>
        </p:nvSpPr>
        <p:spPr>
          <a:xfrm>
            <a:off x="838201" y="3985260"/>
            <a:ext cx="7021830" cy="868680"/>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orakulmio 12">
            <a:extLst>
              <a:ext uri="{FF2B5EF4-FFF2-40B4-BE49-F238E27FC236}">
                <a16:creationId xmlns:a16="http://schemas.microsoft.com/office/drawing/2014/main" id="{2AF02C92-6015-487A-9927-0BC7ED20210B}"/>
              </a:ext>
            </a:extLst>
          </p:cNvPr>
          <p:cNvSpPr/>
          <p:nvPr/>
        </p:nvSpPr>
        <p:spPr>
          <a:xfrm>
            <a:off x="8470188" y="3985260"/>
            <a:ext cx="3355145" cy="2392678"/>
          </a:xfrm>
          <a:prstGeom prst="rect">
            <a:avLst/>
          </a:prstGeom>
          <a:solidFill>
            <a:schemeClr val="accent5">
              <a:lumMod val="50000"/>
              <a:alpha val="9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spcAft>
                <a:spcPts val="300"/>
              </a:spcAft>
            </a:pPr>
            <a:r>
              <a:rPr lang="fi-FI" sz="1500" b="1">
                <a:latin typeface="Cambria"/>
                <a:ea typeface="Cambria"/>
              </a:rPr>
              <a:t>Ehdotuksia (3/3)</a:t>
            </a:r>
          </a:p>
          <a:p>
            <a:pPr algn="r">
              <a:spcAft>
                <a:spcPts val="300"/>
              </a:spcAft>
            </a:pPr>
            <a:endParaRPr lang="fi-FI" sz="1500">
              <a:latin typeface="Cambria" panose="02040503050406030204" pitchFamily="18" charset="0"/>
              <a:ea typeface="Cambria" panose="02040503050406030204" pitchFamily="18" charset="0"/>
            </a:endParaRPr>
          </a:p>
          <a:p>
            <a:pPr algn="r">
              <a:spcAft>
                <a:spcPts val="300"/>
              </a:spcAft>
            </a:pPr>
            <a:r>
              <a:rPr lang="fi-FI" sz="1500">
                <a:latin typeface="Cambria" panose="02040503050406030204" pitchFamily="18" charset="0"/>
                <a:ea typeface="Cambria" panose="02040503050406030204" pitchFamily="18" charset="0"/>
              </a:rPr>
              <a:t>Keskustelua: onko ilmoituksia tapahtumista liian vähän vai niin paljon, että ne menevät ohi? Voisiko esim. killan kalenterin julkaista visuaalisessa muodossa tiedotuschatteihin tai viikkotiedotteeseen? </a:t>
            </a:r>
          </a:p>
        </p:txBody>
      </p:sp>
      <p:sp>
        <p:nvSpPr>
          <p:cNvPr id="7" name="TextBox 6">
            <a:extLst>
              <a:ext uri="{FF2B5EF4-FFF2-40B4-BE49-F238E27FC236}">
                <a16:creationId xmlns:a16="http://schemas.microsoft.com/office/drawing/2014/main" id="{71C5EC83-B56D-437C-86FD-27A666A8CA0C}"/>
              </a:ext>
            </a:extLst>
          </p:cNvPr>
          <p:cNvSpPr txBox="1"/>
          <p:nvPr/>
        </p:nvSpPr>
        <p:spPr>
          <a:xfrm>
            <a:off x="7860032" y="947478"/>
            <a:ext cx="3965302" cy="984885"/>
          </a:xfrm>
          <a:prstGeom prst="rect">
            <a:avLst/>
          </a:prstGeom>
          <a:noFill/>
        </p:spPr>
        <p:txBody>
          <a:bodyPr wrap="square">
            <a:spAutoFit/>
          </a:bodyPr>
          <a:lstStyle/>
          <a:p>
            <a:pPr algn="r">
              <a:spcBef>
                <a:spcPts val="1200"/>
              </a:spcBef>
            </a:pPr>
            <a:r>
              <a:rPr lang="fi-FI" sz="1200">
                <a:solidFill>
                  <a:schemeClr val="tx2">
                    <a:lumMod val="75000"/>
                  </a:schemeClr>
                </a:solidFill>
                <a:latin typeface="Cambria" panose="02040503050406030204" pitchFamily="18" charset="0"/>
                <a:ea typeface="Cambria" panose="02040503050406030204" pitchFamily="18" charset="0"/>
              </a:rPr>
              <a:t>Tyypillisiä syitä jättää tapahtuma väliin on </a:t>
            </a:r>
            <a:r>
              <a:rPr lang="fi-FI" sz="1200" b="1">
                <a:solidFill>
                  <a:schemeClr val="tx2">
                    <a:lumMod val="75000"/>
                  </a:schemeClr>
                </a:solidFill>
                <a:latin typeface="Cambria" panose="02040503050406030204" pitchFamily="18" charset="0"/>
                <a:ea typeface="Cambria" panose="02040503050406030204" pitchFamily="18" charset="0"/>
              </a:rPr>
              <a:t>esteet kouluun liittyen tai muut menot elämässä</a:t>
            </a:r>
            <a:r>
              <a:rPr lang="fi-FI" sz="1200">
                <a:solidFill>
                  <a:schemeClr val="tx2">
                    <a:lumMod val="75000"/>
                  </a:schemeClr>
                </a:solidFill>
                <a:latin typeface="Cambria" panose="02040503050406030204" pitchFamily="18" charset="0"/>
                <a:ea typeface="Cambria" panose="02040503050406030204" pitchFamily="18" charset="0"/>
              </a:rPr>
              <a:t>.</a:t>
            </a:r>
          </a:p>
          <a:p>
            <a:pPr algn="r">
              <a:spcBef>
                <a:spcPts val="1200"/>
              </a:spcBef>
            </a:pPr>
            <a:r>
              <a:rPr lang="fi-FI" sz="1200">
                <a:solidFill>
                  <a:schemeClr val="tx2">
                    <a:lumMod val="75000"/>
                  </a:schemeClr>
                </a:solidFill>
                <a:latin typeface="Cambria" panose="02040503050406030204" pitchFamily="18" charset="0"/>
                <a:ea typeface="Cambria" panose="02040503050406030204" pitchFamily="18" charset="0"/>
              </a:rPr>
              <a:t>Kuitenkin hälyttävän moni jättäytyy pois seuraavista syistä:</a:t>
            </a:r>
          </a:p>
        </p:txBody>
      </p:sp>
      <p:sp>
        <p:nvSpPr>
          <p:cNvPr id="9" name="TextBox 8">
            <a:extLst>
              <a:ext uri="{FF2B5EF4-FFF2-40B4-BE49-F238E27FC236}">
                <a16:creationId xmlns:a16="http://schemas.microsoft.com/office/drawing/2014/main" id="{4FAB90B1-C1B8-4655-81DE-B035D7BD0098}"/>
              </a:ext>
            </a:extLst>
          </p:cNvPr>
          <p:cNvSpPr txBox="1"/>
          <p:nvPr/>
        </p:nvSpPr>
        <p:spPr>
          <a:xfrm>
            <a:off x="8381571" y="2021358"/>
            <a:ext cx="3649333" cy="1277273"/>
          </a:xfrm>
          <a:prstGeom prst="rect">
            <a:avLst/>
          </a:prstGeom>
          <a:noFill/>
        </p:spPr>
        <p:txBody>
          <a:bodyPr wrap="square">
            <a:spAutoFit/>
          </a:bodyPr>
          <a:lstStyle/>
          <a:p>
            <a:pPr algn="ctr">
              <a:spcBef>
                <a:spcPts val="1200"/>
              </a:spcBef>
            </a:pPr>
            <a:r>
              <a:rPr lang="fi-FI" sz="950" b="1">
                <a:solidFill>
                  <a:schemeClr val="tx2">
                    <a:lumMod val="75000"/>
                  </a:schemeClr>
                </a:solidFill>
                <a:latin typeface="Cambria" panose="02040503050406030204" pitchFamily="18" charset="0"/>
                <a:ea typeface="Cambria" panose="02040503050406030204" pitchFamily="18" charset="0"/>
              </a:rPr>
              <a:t>Kaverit eivät osallistu </a:t>
            </a:r>
            <a:br>
              <a:rPr lang="fi-FI" sz="950" b="1">
                <a:solidFill>
                  <a:schemeClr val="tx2">
                    <a:lumMod val="75000"/>
                  </a:schemeClr>
                </a:solidFill>
                <a:latin typeface="Cambria" panose="02040503050406030204" pitchFamily="18" charset="0"/>
                <a:ea typeface="Cambria" panose="02040503050406030204" pitchFamily="18" charset="0"/>
              </a:rPr>
            </a:br>
            <a:r>
              <a:rPr lang="fi-FI" sz="950">
                <a:solidFill>
                  <a:schemeClr val="tx2">
                    <a:lumMod val="75000"/>
                  </a:schemeClr>
                </a:solidFill>
                <a:latin typeface="Cambria" panose="02040503050406030204" pitchFamily="18" charset="0"/>
                <a:ea typeface="Cambria" panose="02040503050406030204" pitchFamily="18" charset="0"/>
              </a:rPr>
              <a:t>(37 % silloin tällöin ja 16% usein tai lähes aina)</a:t>
            </a:r>
          </a:p>
          <a:p>
            <a:pPr algn="ctr">
              <a:spcBef>
                <a:spcPts val="1200"/>
              </a:spcBef>
            </a:pPr>
            <a:r>
              <a:rPr lang="fi-FI" sz="950" b="1">
                <a:solidFill>
                  <a:schemeClr val="tx2">
                    <a:lumMod val="75000"/>
                  </a:schemeClr>
                </a:solidFill>
                <a:latin typeface="Cambria" panose="02040503050406030204" pitchFamily="18" charset="0"/>
                <a:ea typeface="Cambria" panose="02040503050406030204" pitchFamily="18" charset="0"/>
              </a:rPr>
              <a:t>Ei koe olevansa tapahtumaan tervetullut tai haluttu </a:t>
            </a:r>
            <a:br>
              <a:rPr lang="fi-FI" sz="950" b="1">
                <a:solidFill>
                  <a:schemeClr val="tx2">
                    <a:lumMod val="75000"/>
                  </a:schemeClr>
                </a:solidFill>
                <a:latin typeface="Cambria" panose="02040503050406030204" pitchFamily="18" charset="0"/>
                <a:ea typeface="Cambria" panose="02040503050406030204" pitchFamily="18" charset="0"/>
              </a:rPr>
            </a:br>
            <a:r>
              <a:rPr lang="fi-FI" sz="950">
                <a:solidFill>
                  <a:schemeClr val="tx2">
                    <a:lumMod val="75000"/>
                  </a:schemeClr>
                </a:solidFill>
                <a:latin typeface="Cambria" panose="02040503050406030204" pitchFamily="18" charset="0"/>
                <a:ea typeface="Cambria" panose="02040503050406030204" pitchFamily="18" charset="0"/>
              </a:rPr>
              <a:t>(25 % silloin tällöin tai usein)</a:t>
            </a:r>
          </a:p>
          <a:p>
            <a:pPr algn="ctr">
              <a:spcBef>
                <a:spcPts val="1200"/>
              </a:spcBef>
            </a:pPr>
            <a:r>
              <a:rPr lang="fi-FI" sz="950" b="1">
                <a:solidFill>
                  <a:schemeClr val="tx2">
                    <a:lumMod val="75000"/>
                  </a:schemeClr>
                </a:solidFill>
                <a:latin typeface="Cambria" panose="02040503050406030204" pitchFamily="18" charset="0"/>
                <a:ea typeface="Cambria" panose="02040503050406030204" pitchFamily="18" charset="0"/>
              </a:rPr>
              <a:t>On unohtanut ilmoittautua tai tiedotus on mennyt ohi </a:t>
            </a:r>
            <a:br>
              <a:rPr lang="fi-FI" sz="950" b="1">
                <a:solidFill>
                  <a:schemeClr val="tx2">
                    <a:lumMod val="75000"/>
                  </a:schemeClr>
                </a:solidFill>
                <a:latin typeface="Cambria" panose="02040503050406030204" pitchFamily="18" charset="0"/>
                <a:ea typeface="Cambria" panose="02040503050406030204" pitchFamily="18" charset="0"/>
              </a:rPr>
            </a:br>
            <a:r>
              <a:rPr lang="fi-FI" sz="950">
                <a:solidFill>
                  <a:schemeClr val="tx2">
                    <a:lumMod val="75000"/>
                  </a:schemeClr>
                </a:solidFill>
                <a:latin typeface="Cambria" panose="02040503050406030204" pitchFamily="18" charset="0"/>
                <a:ea typeface="Cambria" panose="02040503050406030204" pitchFamily="18" charset="0"/>
              </a:rPr>
              <a:t>(30 % silloin tällöin tai usein)</a:t>
            </a:r>
            <a:endParaRPr lang="fi-FI" sz="950"/>
          </a:p>
        </p:txBody>
      </p:sp>
    </p:spTree>
    <p:extLst>
      <p:ext uri="{BB962C8B-B14F-4D97-AF65-F5344CB8AC3E}">
        <p14:creationId xmlns:p14="http://schemas.microsoft.com/office/powerpoint/2010/main" val="35480569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A986D4B-0891-4A1E-9B37-1A60607CCB8B}"/>
              </a:ext>
            </a:extLst>
          </p:cNvPr>
          <p:cNvSpPr>
            <a:spLocks noGrp="1"/>
          </p:cNvSpPr>
          <p:nvPr>
            <p:ph type="title"/>
          </p:nvPr>
        </p:nvSpPr>
        <p:spPr>
          <a:xfrm>
            <a:off x="838200" y="219846"/>
            <a:ext cx="10515600" cy="1325563"/>
          </a:xfrm>
        </p:spPr>
        <p:txBody>
          <a:bodyPr>
            <a:noAutofit/>
          </a:bodyPr>
          <a:lstStyle/>
          <a:p>
            <a:r>
              <a:rPr lang="fi-FI" sz="3200">
                <a:solidFill>
                  <a:schemeClr val="tx2">
                    <a:lumMod val="75000"/>
                  </a:schemeClr>
                </a:solidFill>
                <a:latin typeface="Cambria"/>
                <a:ea typeface="Cambria"/>
              </a:rPr>
              <a:t>Mistä syistä kiltalaiset jättävät osallistumatta tapahtumiin?</a:t>
            </a:r>
            <a:br>
              <a:rPr lang="fi-FI" sz="3600">
                <a:solidFill>
                  <a:schemeClr val="tx2">
                    <a:lumMod val="75000"/>
                  </a:schemeClr>
                </a:solidFill>
                <a:latin typeface="Cambria"/>
                <a:ea typeface="Cambria"/>
              </a:rPr>
            </a:br>
            <a:r>
              <a:rPr lang="fi-FI" sz="1600">
                <a:solidFill>
                  <a:schemeClr val="tx2">
                    <a:lumMod val="75000"/>
                  </a:schemeClr>
                </a:solidFill>
                <a:latin typeface="Cambria" panose="02040503050406030204" pitchFamily="18" charset="0"/>
                <a:ea typeface="Cambria" panose="02040503050406030204" pitchFamily="18" charset="0"/>
              </a:rPr>
              <a:t>poimintoja avovastauksista – vastausten muotoilua muutettu hieman</a:t>
            </a:r>
            <a:endParaRPr lang="en-US">
              <a:solidFill>
                <a:schemeClr val="tx2">
                  <a:lumMod val="75000"/>
                </a:schemeClr>
              </a:solidFill>
            </a:endParaRPr>
          </a:p>
        </p:txBody>
      </p:sp>
      <p:sp>
        <p:nvSpPr>
          <p:cNvPr id="11" name="Tekstiruutu 3">
            <a:extLst>
              <a:ext uri="{FF2B5EF4-FFF2-40B4-BE49-F238E27FC236}">
                <a16:creationId xmlns:a16="http://schemas.microsoft.com/office/drawing/2014/main" id="{00AEA38F-D1CB-4872-BAB6-912396F34696}"/>
              </a:ext>
            </a:extLst>
          </p:cNvPr>
          <p:cNvSpPr txBox="1"/>
          <p:nvPr/>
        </p:nvSpPr>
        <p:spPr>
          <a:xfrm>
            <a:off x="547266" y="1669696"/>
            <a:ext cx="3838303" cy="4616648"/>
          </a:xfrm>
          <a:prstGeom prst="rect">
            <a:avLst/>
          </a:prstGeom>
          <a:solidFill>
            <a:schemeClr val="accent1"/>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Bef>
                <a:spcPts val="1200"/>
              </a:spcBef>
            </a:pPr>
            <a:r>
              <a:rPr lang="fi-FI" sz="1800">
                <a:solidFill>
                  <a:schemeClr val="bg1"/>
                </a:solidFill>
                <a:latin typeface="Cambria" panose="02040503050406030204" pitchFamily="18" charset="0"/>
                <a:ea typeface="Cambria" panose="02040503050406030204" pitchFamily="18" charset="0"/>
              </a:rPr>
              <a:t>”Sitsit ovat hieman ahdistavia, kun en itse käytä alkoholia”</a:t>
            </a:r>
          </a:p>
          <a:p>
            <a:pPr>
              <a:spcBef>
                <a:spcPts val="1200"/>
              </a:spcBef>
            </a:pPr>
            <a:endParaRPr lang="fi-FI" sz="1800">
              <a:solidFill>
                <a:schemeClr val="bg1"/>
              </a:solidFill>
              <a:latin typeface="Cambria" panose="02040503050406030204" pitchFamily="18" charset="0"/>
              <a:ea typeface="Cambria" panose="02040503050406030204" pitchFamily="18" charset="0"/>
            </a:endParaRPr>
          </a:p>
          <a:p>
            <a:pPr>
              <a:spcBef>
                <a:spcPts val="1200"/>
              </a:spcBef>
            </a:pPr>
            <a:r>
              <a:rPr lang="fi-FI" sz="1800">
                <a:solidFill>
                  <a:schemeClr val="bg1"/>
                </a:solidFill>
                <a:latin typeface="Cambria" panose="02040503050406030204" pitchFamily="18" charset="0"/>
                <a:ea typeface="Cambria" panose="02040503050406030204" pitchFamily="18" charset="0"/>
              </a:rPr>
              <a:t>”En tiedä, keitä tuttuja osallistumassa tai millaista porukkaa tulossa”</a:t>
            </a:r>
          </a:p>
          <a:p>
            <a:pPr>
              <a:spcBef>
                <a:spcPts val="1200"/>
              </a:spcBef>
            </a:pPr>
            <a:endParaRPr lang="fi-FI" sz="1800">
              <a:solidFill>
                <a:schemeClr val="bg1"/>
              </a:solidFill>
              <a:latin typeface="Cambria" panose="02040503050406030204" pitchFamily="18" charset="0"/>
              <a:ea typeface="Cambria" panose="02040503050406030204" pitchFamily="18" charset="0"/>
            </a:endParaRPr>
          </a:p>
          <a:p>
            <a:pPr>
              <a:spcBef>
                <a:spcPts val="1200"/>
              </a:spcBef>
            </a:pPr>
            <a:r>
              <a:rPr lang="fi-FI" sz="1800">
                <a:solidFill>
                  <a:schemeClr val="bg1"/>
                </a:solidFill>
                <a:latin typeface="Cambria" panose="02040503050406030204" pitchFamily="18" charset="0"/>
                <a:ea typeface="Cambria" panose="02040503050406030204" pitchFamily="18" charset="0"/>
              </a:rPr>
              <a:t>”Vaikea päästä tapahtumiin, joissa on rajallinen määrä lippuja tai osallistumisia”</a:t>
            </a:r>
          </a:p>
          <a:p>
            <a:pPr>
              <a:spcBef>
                <a:spcPts val="1200"/>
              </a:spcBef>
            </a:pPr>
            <a:endParaRPr lang="fi-FI" sz="1800">
              <a:solidFill>
                <a:schemeClr val="bg1"/>
              </a:solidFill>
              <a:latin typeface="Cambria" panose="02040503050406030204" pitchFamily="18" charset="0"/>
              <a:ea typeface="Cambria" panose="02040503050406030204" pitchFamily="18" charset="0"/>
            </a:endParaRPr>
          </a:p>
          <a:p>
            <a:pPr>
              <a:spcBef>
                <a:spcPts val="1200"/>
              </a:spcBef>
            </a:pPr>
            <a:r>
              <a:rPr lang="fi-FI" sz="1800">
                <a:solidFill>
                  <a:schemeClr val="bg1"/>
                </a:solidFill>
                <a:latin typeface="Cambria" panose="02040503050406030204" pitchFamily="18" charset="0"/>
                <a:ea typeface="Cambria" panose="02040503050406030204" pitchFamily="18" charset="0"/>
              </a:rPr>
              <a:t>”Vaadittu koronatesti maksaa liian paljon”</a:t>
            </a:r>
          </a:p>
        </p:txBody>
      </p:sp>
      <p:sp>
        <p:nvSpPr>
          <p:cNvPr id="7" name="Otsikko 1">
            <a:extLst>
              <a:ext uri="{FF2B5EF4-FFF2-40B4-BE49-F238E27FC236}">
                <a16:creationId xmlns:a16="http://schemas.microsoft.com/office/drawing/2014/main" id="{F360C68E-DACC-4460-82BD-5BEDF85980B6}"/>
              </a:ext>
            </a:extLst>
          </p:cNvPr>
          <p:cNvSpPr txBox="1">
            <a:spLocks/>
          </p:cNvSpPr>
          <p:nvPr/>
        </p:nvSpPr>
        <p:spPr>
          <a:xfrm>
            <a:off x="5885894" y="5096737"/>
            <a:ext cx="5758840" cy="1189607"/>
          </a:xfrm>
          <a:prstGeom prst="rect">
            <a:avLst/>
          </a:prstGeom>
          <a:solidFill>
            <a:schemeClr val="tx2">
              <a:lumMod val="40000"/>
              <a:lumOff val="6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2000" dirty="0">
                <a:solidFill>
                  <a:schemeClr val="tx2">
                    <a:lumMod val="75000"/>
                  </a:schemeClr>
                </a:solidFill>
                <a:latin typeface="Cambria"/>
                <a:ea typeface="Cambria"/>
              </a:rPr>
              <a:t>Seuraavaksi: Miten alentaa tapahtumiin osallistumisen kynnystä?</a:t>
            </a:r>
            <a:endParaRPr lang="en-US" sz="2000" dirty="0">
              <a:solidFill>
                <a:schemeClr val="tx2">
                  <a:lumMod val="75000"/>
                </a:schemeClr>
              </a:solidFill>
            </a:endParaRPr>
          </a:p>
        </p:txBody>
      </p:sp>
    </p:spTree>
    <p:extLst>
      <p:ext uri="{BB962C8B-B14F-4D97-AF65-F5344CB8AC3E}">
        <p14:creationId xmlns:p14="http://schemas.microsoft.com/office/powerpoint/2010/main" val="30165510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Otsikko 1">
            <a:extLst>
              <a:ext uri="{FF2B5EF4-FFF2-40B4-BE49-F238E27FC236}">
                <a16:creationId xmlns:a16="http://schemas.microsoft.com/office/drawing/2014/main" id="{134E1432-06D8-40BB-94C4-2E47F1FB9D39}"/>
              </a:ext>
            </a:extLst>
          </p:cNvPr>
          <p:cNvSpPr txBox="1">
            <a:spLocks/>
          </p:cNvSpPr>
          <p:nvPr/>
        </p:nvSpPr>
        <p:spPr>
          <a:xfrm>
            <a:off x="838200" y="219846"/>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3600">
                <a:latin typeface="Cambria"/>
                <a:ea typeface="Cambria"/>
              </a:rPr>
              <a:t>Miten alentaa tapahtumiin osallistumisen kynnystä?</a:t>
            </a:r>
            <a:endParaRPr lang="en-US"/>
          </a:p>
        </p:txBody>
      </p:sp>
      <p:sp>
        <p:nvSpPr>
          <p:cNvPr id="2" name="TextBox 1">
            <a:extLst>
              <a:ext uri="{FF2B5EF4-FFF2-40B4-BE49-F238E27FC236}">
                <a16:creationId xmlns:a16="http://schemas.microsoft.com/office/drawing/2014/main" id="{9776FF54-DA15-4839-9629-A2C1D9F6513D}"/>
              </a:ext>
            </a:extLst>
          </p:cNvPr>
          <p:cNvSpPr txBox="1"/>
          <p:nvPr/>
        </p:nvSpPr>
        <p:spPr>
          <a:xfrm>
            <a:off x="520262" y="1545021"/>
            <a:ext cx="10888716" cy="36933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err="1">
                <a:ea typeface="+mn-lt"/>
                <a:cs typeface="+mn-lt"/>
              </a:rPr>
              <a:t>Tarkemmat</a:t>
            </a:r>
            <a:r>
              <a:rPr lang="en-US">
                <a:ea typeface="+mn-lt"/>
                <a:cs typeface="+mn-lt"/>
              </a:rPr>
              <a:t> </a:t>
            </a:r>
            <a:r>
              <a:rPr lang="en-US" err="1">
                <a:ea typeface="+mn-lt"/>
                <a:cs typeface="+mn-lt"/>
              </a:rPr>
              <a:t>tapahtumakuvaukset</a:t>
            </a:r>
            <a:r>
              <a:rPr lang="en-US">
                <a:ea typeface="+mn-lt"/>
                <a:cs typeface="+mn-lt"/>
              </a:rPr>
              <a:t> (</a:t>
            </a:r>
            <a:r>
              <a:rPr lang="en-US" err="1">
                <a:ea typeface="+mn-lt"/>
                <a:cs typeface="+mn-lt"/>
              </a:rPr>
              <a:t>moni</a:t>
            </a:r>
            <a:r>
              <a:rPr lang="en-US">
                <a:ea typeface="+mn-lt"/>
                <a:cs typeface="+mn-lt"/>
              </a:rPr>
              <a:t> </a:t>
            </a:r>
            <a:r>
              <a:rPr lang="en-US" err="1">
                <a:ea typeface="+mn-lt"/>
                <a:cs typeface="+mn-lt"/>
              </a:rPr>
              <a:t>olisi</a:t>
            </a:r>
            <a:r>
              <a:rPr lang="en-US">
                <a:ea typeface="+mn-lt"/>
                <a:cs typeface="+mn-lt"/>
              </a:rPr>
              <a:t> </a:t>
            </a:r>
            <a:r>
              <a:rPr lang="en-US" err="1">
                <a:ea typeface="+mn-lt"/>
                <a:cs typeface="+mn-lt"/>
              </a:rPr>
              <a:t>kiinnostunut</a:t>
            </a:r>
            <a:r>
              <a:rPr lang="en-US">
                <a:ea typeface="+mn-lt"/>
                <a:cs typeface="+mn-lt"/>
              </a:rPr>
              <a:t> </a:t>
            </a:r>
            <a:r>
              <a:rPr lang="en-US" err="1">
                <a:ea typeface="+mn-lt"/>
                <a:cs typeface="+mn-lt"/>
              </a:rPr>
              <a:t>tietämään</a:t>
            </a:r>
            <a:r>
              <a:rPr lang="en-US">
                <a:ea typeface="+mn-lt"/>
                <a:cs typeface="+mn-lt"/>
              </a:rPr>
              <a:t> </a:t>
            </a:r>
            <a:r>
              <a:rPr lang="en-US" err="1">
                <a:ea typeface="+mn-lt"/>
                <a:cs typeface="+mn-lt"/>
              </a:rPr>
              <a:t>etukäteen</a:t>
            </a:r>
            <a:r>
              <a:rPr lang="en-US">
                <a:ea typeface="+mn-lt"/>
                <a:cs typeface="+mn-lt"/>
              </a:rPr>
              <a:t> </a:t>
            </a:r>
            <a:r>
              <a:rPr lang="en-US" err="1">
                <a:ea typeface="+mn-lt"/>
                <a:cs typeface="+mn-lt"/>
              </a:rPr>
              <a:t>enemmän</a:t>
            </a:r>
            <a:r>
              <a:rPr lang="en-US">
                <a:ea typeface="+mn-lt"/>
                <a:cs typeface="+mn-lt"/>
              </a:rPr>
              <a:t>, </a:t>
            </a:r>
            <a:r>
              <a:rPr lang="en-US" err="1">
                <a:ea typeface="+mn-lt"/>
                <a:cs typeface="+mn-lt"/>
              </a:rPr>
              <a:t>mitä</a:t>
            </a:r>
            <a:r>
              <a:rPr lang="en-US">
                <a:ea typeface="+mn-lt"/>
                <a:cs typeface="+mn-lt"/>
              </a:rPr>
              <a:t> </a:t>
            </a:r>
            <a:r>
              <a:rPr lang="en-US" err="1">
                <a:ea typeface="+mn-lt"/>
                <a:cs typeface="+mn-lt"/>
              </a:rPr>
              <a:t>tapahtumat</a:t>
            </a:r>
            <a:r>
              <a:rPr lang="en-US">
                <a:ea typeface="+mn-lt"/>
                <a:cs typeface="+mn-lt"/>
              </a:rPr>
              <a:t> </a:t>
            </a:r>
            <a:r>
              <a:rPr lang="en-US" err="1">
                <a:ea typeface="+mn-lt"/>
                <a:cs typeface="+mn-lt"/>
              </a:rPr>
              <a:t>pitävät</a:t>
            </a:r>
            <a:r>
              <a:rPr lang="en-US">
                <a:ea typeface="+mn-lt"/>
                <a:cs typeface="+mn-lt"/>
              </a:rPr>
              <a:t> </a:t>
            </a:r>
            <a:r>
              <a:rPr lang="en-US" err="1">
                <a:ea typeface="+mn-lt"/>
                <a:cs typeface="+mn-lt"/>
              </a:rPr>
              <a:t>sisällään</a:t>
            </a:r>
            <a:r>
              <a:rPr lang="en-US">
                <a:ea typeface="+mn-lt"/>
                <a:cs typeface="+mn-lt"/>
              </a:rPr>
              <a:t>)</a:t>
            </a:r>
          </a:p>
          <a:p>
            <a:r>
              <a:rPr lang="en-US" err="1">
                <a:ea typeface="+mn-lt"/>
                <a:cs typeface="+mn-lt"/>
              </a:rPr>
              <a:t>Enemmän</a:t>
            </a:r>
            <a:r>
              <a:rPr lang="en-US">
                <a:ea typeface="+mn-lt"/>
                <a:cs typeface="+mn-lt"/>
              </a:rPr>
              <a:t> </a:t>
            </a:r>
            <a:r>
              <a:rPr lang="en-US" err="1">
                <a:ea typeface="+mn-lt"/>
                <a:cs typeface="+mn-lt"/>
              </a:rPr>
              <a:t>tietoa</a:t>
            </a:r>
            <a:r>
              <a:rPr lang="en-US">
                <a:ea typeface="+mn-lt"/>
                <a:cs typeface="+mn-lt"/>
              </a:rPr>
              <a:t> </a:t>
            </a:r>
            <a:r>
              <a:rPr lang="en-US" err="1">
                <a:ea typeface="+mn-lt"/>
                <a:cs typeface="+mn-lt"/>
              </a:rPr>
              <a:t>tapahtumista</a:t>
            </a:r>
            <a:r>
              <a:rPr lang="en-US">
                <a:ea typeface="+mn-lt"/>
                <a:cs typeface="+mn-lt"/>
              </a:rPr>
              <a:t> (</a:t>
            </a:r>
            <a:r>
              <a:rPr lang="en-US" err="1">
                <a:ea typeface="+mn-lt"/>
                <a:cs typeface="+mn-lt"/>
              </a:rPr>
              <a:t>esim</a:t>
            </a:r>
            <a:r>
              <a:rPr lang="en-US">
                <a:ea typeface="+mn-lt"/>
                <a:cs typeface="+mn-lt"/>
              </a:rPr>
              <a:t>. </a:t>
            </a:r>
            <a:r>
              <a:rPr lang="en-US" err="1">
                <a:ea typeface="+mn-lt"/>
                <a:cs typeface="+mn-lt"/>
              </a:rPr>
              <a:t>onko</a:t>
            </a:r>
            <a:r>
              <a:rPr lang="en-US">
                <a:ea typeface="+mn-lt"/>
                <a:cs typeface="+mn-lt"/>
              </a:rPr>
              <a:t> </a:t>
            </a:r>
            <a:r>
              <a:rPr lang="en-US" err="1">
                <a:ea typeface="+mn-lt"/>
                <a:cs typeface="+mn-lt"/>
              </a:rPr>
              <a:t>kyseessä</a:t>
            </a:r>
            <a:r>
              <a:rPr lang="en-US">
                <a:ea typeface="+mn-lt"/>
                <a:cs typeface="+mn-lt"/>
              </a:rPr>
              <a:t> </a:t>
            </a:r>
            <a:r>
              <a:rPr lang="en-US" err="1">
                <a:ea typeface="+mn-lt"/>
                <a:cs typeface="+mn-lt"/>
              </a:rPr>
              <a:t>alkoholillinen</a:t>
            </a:r>
            <a:r>
              <a:rPr lang="en-US">
                <a:ea typeface="+mn-lt"/>
                <a:cs typeface="+mn-lt"/>
              </a:rPr>
              <a:t> </a:t>
            </a:r>
            <a:r>
              <a:rPr lang="en-US" err="1">
                <a:ea typeface="+mn-lt"/>
                <a:cs typeface="+mn-lt"/>
              </a:rPr>
              <a:t>vai</a:t>
            </a:r>
            <a:r>
              <a:rPr lang="en-US">
                <a:ea typeface="+mn-lt"/>
                <a:cs typeface="+mn-lt"/>
              </a:rPr>
              <a:t> </a:t>
            </a:r>
            <a:r>
              <a:rPr lang="en-US" err="1">
                <a:ea typeface="+mn-lt"/>
                <a:cs typeface="+mn-lt"/>
              </a:rPr>
              <a:t>holiton</a:t>
            </a:r>
            <a:r>
              <a:rPr lang="en-US">
                <a:ea typeface="+mn-lt"/>
                <a:cs typeface="+mn-lt"/>
              </a:rPr>
              <a:t> </a:t>
            </a:r>
            <a:r>
              <a:rPr lang="en-US" err="1">
                <a:ea typeface="+mn-lt"/>
                <a:cs typeface="+mn-lt"/>
              </a:rPr>
              <a:t>tapahtuma</a:t>
            </a:r>
            <a:r>
              <a:rPr lang="en-US">
                <a:ea typeface="+mn-lt"/>
                <a:cs typeface="+mn-lt"/>
              </a:rPr>
              <a:t>) tai </a:t>
            </a:r>
            <a:r>
              <a:rPr lang="en-US" err="1">
                <a:ea typeface="+mn-lt"/>
                <a:cs typeface="+mn-lt"/>
              </a:rPr>
              <a:t>kuvailua</a:t>
            </a:r>
            <a:r>
              <a:rPr lang="en-US">
                <a:ea typeface="+mn-lt"/>
                <a:cs typeface="+mn-lt"/>
              </a:rPr>
              <a:t> </a:t>
            </a:r>
            <a:r>
              <a:rPr lang="en-US" err="1">
                <a:ea typeface="+mn-lt"/>
                <a:cs typeface="+mn-lt"/>
              </a:rPr>
              <a:t>niiltä</a:t>
            </a:r>
            <a:r>
              <a:rPr lang="en-US">
                <a:ea typeface="+mn-lt"/>
                <a:cs typeface="+mn-lt"/>
              </a:rPr>
              <a:t>, </a:t>
            </a:r>
            <a:r>
              <a:rPr lang="en-US" err="1">
                <a:ea typeface="+mn-lt"/>
                <a:cs typeface="+mn-lt"/>
              </a:rPr>
              <a:t>jotka</a:t>
            </a:r>
            <a:r>
              <a:rPr lang="en-US">
                <a:ea typeface="+mn-lt"/>
                <a:cs typeface="+mn-lt"/>
              </a:rPr>
              <a:t> </a:t>
            </a:r>
            <a:r>
              <a:rPr lang="en-US" err="1">
                <a:ea typeface="+mn-lt"/>
                <a:cs typeface="+mn-lt"/>
              </a:rPr>
              <a:t>ovat</a:t>
            </a:r>
            <a:r>
              <a:rPr lang="en-US">
                <a:ea typeface="+mn-lt"/>
                <a:cs typeface="+mn-lt"/>
              </a:rPr>
              <a:t> </a:t>
            </a:r>
            <a:r>
              <a:rPr lang="en-US" err="1">
                <a:ea typeface="+mn-lt"/>
                <a:cs typeface="+mn-lt"/>
              </a:rPr>
              <a:t>aikaisemmin</a:t>
            </a:r>
            <a:r>
              <a:rPr lang="en-US">
                <a:ea typeface="+mn-lt"/>
                <a:cs typeface="+mn-lt"/>
              </a:rPr>
              <a:t> jo </a:t>
            </a:r>
            <a:r>
              <a:rPr lang="en-US" err="1">
                <a:ea typeface="+mn-lt"/>
                <a:cs typeface="+mn-lt"/>
              </a:rPr>
              <a:t>osallistuneet</a:t>
            </a:r>
            <a:r>
              <a:rPr lang="en-US">
                <a:ea typeface="+mn-lt"/>
                <a:cs typeface="+mn-lt"/>
              </a:rPr>
              <a:t> </a:t>
            </a:r>
            <a:r>
              <a:rPr lang="en-US" err="1">
                <a:ea typeface="+mn-lt"/>
                <a:cs typeface="+mn-lt"/>
              </a:rPr>
              <a:t>tapahtumakonseptiin</a:t>
            </a:r>
            <a:r>
              <a:rPr lang="en-US">
                <a:ea typeface="+mn-lt"/>
                <a:cs typeface="+mn-lt"/>
              </a:rPr>
              <a:t>.</a:t>
            </a:r>
          </a:p>
          <a:p>
            <a:r>
              <a:rPr lang="en-US" err="1">
                <a:ea typeface="+mn-lt"/>
                <a:cs typeface="+mn-lt"/>
              </a:rPr>
              <a:t>Tapahtuman</a:t>
            </a:r>
            <a:r>
              <a:rPr lang="en-US">
                <a:ea typeface="+mn-lt"/>
                <a:cs typeface="+mn-lt"/>
              </a:rPr>
              <a:t> </a:t>
            </a:r>
            <a:r>
              <a:rPr lang="en-US" err="1">
                <a:ea typeface="+mn-lt"/>
                <a:cs typeface="+mn-lt"/>
              </a:rPr>
              <a:t>aikataulu</a:t>
            </a:r>
            <a:r>
              <a:rPr lang="en-US">
                <a:ea typeface="+mn-lt"/>
                <a:cs typeface="+mn-lt"/>
              </a:rPr>
              <a:t>, </a:t>
            </a:r>
            <a:r>
              <a:rPr lang="en-US" err="1">
                <a:ea typeface="+mn-lt"/>
                <a:cs typeface="+mn-lt"/>
              </a:rPr>
              <a:t>joka</a:t>
            </a:r>
            <a:r>
              <a:rPr lang="en-US">
                <a:ea typeface="+mn-lt"/>
                <a:cs typeface="+mn-lt"/>
              </a:rPr>
              <a:t> </a:t>
            </a:r>
            <a:r>
              <a:rPr lang="en-US" err="1">
                <a:ea typeface="+mn-lt"/>
                <a:cs typeface="+mn-lt"/>
              </a:rPr>
              <a:t>kuvaa</a:t>
            </a:r>
            <a:r>
              <a:rPr lang="en-US">
                <a:ea typeface="+mn-lt"/>
                <a:cs typeface="+mn-lt"/>
              </a:rPr>
              <a:t> </a:t>
            </a:r>
            <a:r>
              <a:rPr lang="en-US" err="1">
                <a:ea typeface="+mn-lt"/>
                <a:cs typeface="+mn-lt"/>
              </a:rPr>
              <a:t>tärkeimmät</a:t>
            </a:r>
            <a:r>
              <a:rPr lang="en-US">
                <a:ea typeface="+mn-lt"/>
                <a:cs typeface="+mn-lt"/>
              </a:rPr>
              <a:t> </a:t>
            </a:r>
            <a:r>
              <a:rPr lang="en-US" err="1">
                <a:ea typeface="+mn-lt"/>
                <a:cs typeface="+mn-lt"/>
              </a:rPr>
              <a:t>ohjelmanumerot</a:t>
            </a:r>
            <a:r>
              <a:rPr lang="en-US">
                <a:ea typeface="+mn-lt"/>
                <a:cs typeface="+mn-lt"/>
              </a:rPr>
              <a:t> ja </a:t>
            </a:r>
            <a:r>
              <a:rPr lang="en-US" err="1">
                <a:ea typeface="+mn-lt"/>
                <a:cs typeface="+mn-lt"/>
              </a:rPr>
              <a:t>loppumisajankohdan</a:t>
            </a:r>
            <a:endParaRPr lang="en-US">
              <a:ea typeface="+mn-lt"/>
              <a:cs typeface="+mn-lt"/>
            </a:endParaRPr>
          </a:p>
          <a:p>
            <a:r>
              <a:rPr lang="en-US">
                <a:ea typeface="+mn-lt"/>
                <a:cs typeface="+mn-lt"/>
              </a:rPr>
              <a:t>Lista </a:t>
            </a:r>
            <a:r>
              <a:rPr lang="en-US" err="1">
                <a:ea typeface="+mn-lt"/>
                <a:cs typeface="+mn-lt"/>
              </a:rPr>
              <a:t>ilmoittautuneista</a:t>
            </a:r>
            <a:endParaRPr lang="en-US">
              <a:ea typeface="+mn-lt"/>
              <a:cs typeface="+mn-lt"/>
            </a:endParaRPr>
          </a:p>
          <a:p>
            <a:r>
              <a:rPr lang="en-US" err="1">
                <a:ea typeface="+mn-lt"/>
                <a:cs typeface="+mn-lt"/>
              </a:rPr>
              <a:t>Plassaus</a:t>
            </a:r>
            <a:r>
              <a:rPr lang="en-US">
                <a:ea typeface="+mn-lt"/>
                <a:cs typeface="+mn-lt"/>
              </a:rPr>
              <a:t> [</a:t>
            </a:r>
            <a:r>
              <a:rPr lang="en-US" err="1">
                <a:ea typeface="+mn-lt"/>
                <a:cs typeface="+mn-lt"/>
              </a:rPr>
              <a:t>joissain</a:t>
            </a:r>
            <a:r>
              <a:rPr lang="en-US">
                <a:ea typeface="+mn-lt"/>
                <a:cs typeface="+mn-lt"/>
              </a:rPr>
              <a:t> </a:t>
            </a:r>
            <a:r>
              <a:rPr lang="en-US" err="1">
                <a:ea typeface="+mn-lt"/>
                <a:cs typeface="+mn-lt"/>
              </a:rPr>
              <a:t>tapahtumissa</a:t>
            </a:r>
            <a:r>
              <a:rPr lang="en-US">
                <a:ea typeface="+mn-lt"/>
                <a:cs typeface="+mn-lt"/>
              </a:rPr>
              <a:t>]</a:t>
            </a:r>
          </a:p>
          <a:p>
            <a:endParaRPr lang="en-US">
              <a:ea typeface="+mn-lt"/>
              <a:cs typeface="+mn-lt"/>
            </a:endParaRPr>
          </a:p>
          <a:p>
            <a:r>
              <a:rPr lang="en-US" err="1">
                <a:ea typeface="+mn-lt"/>
                <a:cs typeface="+mn-lt"/>
              </a:rPr>
              <a:t>Fuksien</a:t>
            </a:r>
            <a:r>
              <a:rPr lang="en-US">
                <a:ea typeface="+mn-lt"/>
                <a:cs typeface="+mn-lt"/>
              </a:rPr>
              <a:t> </a:t>
            </a:r>
            <a:r>
              <a:rPr lang="en-US" err="1">
                <a:ea typeface="+mn-lt"/>
                <a:cs typeface="+mn-lt"/>
              </a:rPr>
              <a:t>kannustaminen</a:t>
            </a:r>
            <a:r>
              <a:rPr lang="en-US">
                <a:ea typeface="+mn-lt"/>
                <a:cs typeface="+mn-lt"/>
              </a:rPr>
              <a:t> </a:t>
            </a:r>
            <a:r>
              <a:rPr lang="en-US" err="1">
                <a:ea typeface="+mn-lt"/>
                <a:cs typeface="+mn-lt"/>
              </a:rPr>
              <a:t>erityisesti</a:t>
            </a:r>
            <a:r>
              <a:rPr lang="en-US">
                <a:ea typeface="+mn-lt"/>
                <a:cs typeface="+mn-lt"/>
              </a:rPr>
              <a:t> ISO-</a:t>
            </a:r>
            <a:r>
              <a:rPr lang="en-US" err="1">
                <a:ea typeface="+mn-lt"/>
                <a:cs typeface="+mn-lt"/>
              </a:rPr>
              <a:t>henkilöiden</a:t>
            </a:r>
            <a:r>
              <a:rPr lang="en-US">
                <a:ea typeface="+mn-lt"/>
                <a:cs typeface="+mn-lt"/>
              </a:rPr>
              <a:t> </a:t>
            </a:r>
            <a:r>
              <a:rPr lang="en-US" err="1">
                <a:ea typeface="+mn-lt"/>
                <a:cs typeface="+mn-lt"/>
              </a:rPr>
              <a:t>toimesta</a:t>
            </a:r>
            <a:r>
              <a:rPr lang="en-US">
                <a:ea typeface="+mn-lt"/>
                <a:cs typeface="+mn-lt"/>
              </a:rPr>
              <a:t> (</a:t>
            </a:r>
            <a:r>
              <a:rPr lang="en-US" err="1">
                <a:ea typeface="+mn-lt"/>
                <a:cs typeface="+mn-lt"/>
              </a:rPr>
              <a:t>tsemppi</a:t>
            </a:r>
            <a:r>
              <a:rPr lang="en-US">
                <a:ea typeface="+mn-lt"/>
                <a:cs typeface="+mn-lt"/>
              </a:rPr>
              <a:t>- ja </a:t>
            </a:r>
            <a:r>
              <a:rPr lang="en-US" err="1">
                <a:ea typeface="+mn-lt"/>
                <a:cs typeface="+mn-lt"/>
              </a:rPr>
              <a:t>haippiviestit</a:t>
            </a:r>
            <a:r>
              <a:rPr lang="en-US">
                <a:ea typeface="+mn-lt"/>
                <a:cs typeface="+mn-lt"/>
              </a:rPr>
              <a:t>, </a:t>
            </a:r>
            <a:r>
              <a:rPr lang="en-US" err="1">
                <a:ea typeface="+mn-lt"/>
                <a:cs typeface="+mn-lt"/>
              </a:rPr>
              <a:t>kuulumisten</a:t>
            </a:r>
            <a:r>
              <a:rPr lang="en-US">
                <a:ea typeface="+mn-lt"/>
                <a:cs typeface="+mn-lt"/>
              </a:rPr>
              <a:t> </a:t>
            </a:r>
            <a:r>
              <a:rPr lang="en-US" err="1">
                <a:ea typeface="+mn-lt"/>
                <a:cs typeface="+mn-lt"/>
              </a:rPr>
              <a:t>kysyminen</a:t>
            </a:r>
            <a:r>
              <a:rPr lang="en-US">
                <a:ea typeface="+mn-lt"/>
                <a:cs typeface="+mn-lt"/>
              </a:rPr>
              <a:t> ja </a:t>
            </a:r>
            <a:r>
              <a:rPr lang="en-US" err="1">
                <a:ea typeface="+mn-lt"/>
                <a:cs typeface="+mn-lt"/>
              </a:rPr>
              <a:t>kannustaminen</a:t>
            </a:r>
            <a:r>
              <a:rPr lang="en-US">
                <a:ea typeface="+mn-lt"/>
                <a:cs typeface="+mn-lt"/>
              </a:rPr>
              <a:t>)</a:t>
            </a:r>
          </a:p>
          <a:p>
            <a:r>
              <a:rPr lang="en-US" err="1">
                <a:ea typeface="+mn-lt"/>
                <a:cs typeface="+mn-lt"/>
              </a:rPr>
              <a:t>Tapahtumien</a:t>
            </a:r>
            <a:r>
              <a:rPr lang="en-US">
                <a:ea typeface="+mn-lt"/>
                <a:cs typeface="+mn-lt"/>
              </a:rPr>
              <a:t> </a:t>
            </a:r>
            <a:r>
              <a:rPr lang="en-US" err="1">
                <a:ea typeface="+mn-lt"/>
                <a:cs typeface="+mn-lt"/>
              </a:rPr>
              <a:t>houkuttelevuus</a:t>
            </a:r>
            <a:r>
              <a:rPr lang="en-US">
                <a:ea typeface="+mn-lt"/>
                <a:cs typeface="+mn-lt"/>
              </a:rPr>
              <a:t> </a:t>
            </a:r>
            <a:r>
              <a:rPr lang="en-US" err="1">
                <a:ea typeface="+mn-lt"/>
                <a:cs typeface="+mn-lt"/>
              </a:rPr>
              <a:t>esim</a:t>
            </a:r>
            <a:r>
              <a:rPr lang="en-US">
                <a:ea typeface="+mn-lt"/>
                <a:cs typeface="+mn-lt"/>
              </a:rPr>
              <a:t>. </a:t>
            </a:r>
            <a:r>
              <a:rPr lang="en-US" err="1">
                <a:ea typeface="+mn-lt"/>
                <a:cs typeface="+mn-lt"/>
              </a:rPr>
              <a:t>promoomalla</a:t>
            </a:r>
            <a:r>
              <a:rPr lang="en-US">
                <a:ea typeface="+mn-lt"/>
                <a:cs typeface="+mn-lt"/>
              </a:rPr>
              <a:t> </a:t>
            </a:r>
            <a:r>
              <a:rPr lang="en-US" err="1">
                <a:ea typeface="+mn-lt"/>
                <a:cs typeface="+mn-lt"/>
              </a:rPr>
              <a:t>aikaisempia</a:t>
            </a:r>
            <a:r>
              <a:rPr lang="en-US">
                <a:ea typeface="+mn-lt"/>
                <a:cs typeface="+mn-lt"/>
              </a:rPr>
              <a:t> </a:t>
            </a:r>
            <a:r>
              <a:rPr lang="en-US" err="1">
                <a:ea typeface="+mn-lt"/>
                <a:cs typeface="+mn-lt"/>
              </a:rPr>
              <a:t>kuvia</a:t>
            </a:r>
            <a:r>
              <a:rPr lang="en-US">
                <a:ea typeface="+mn-lt"/>
                <a:cs typeface="+mn-lt"/>
              </a:rPr>
              <a:t>/</a:t>
            </a:r>
            <a:r>
              <a:rPr lang="en-US" err="1">
                <a:ea typeface="+mn-lt"/>
                <a:cs typeface="+mn-lt"/>
              </a:rPr>
              <a:t>kuvagallerioita</a:t>
            </a:r>
            <a:r>
              <a:rPr lang="en-US">
                <a:ea typeface="+mn-lt"/>
                <a:cs typeface="+mn-lt"/>
              </a:rPr>
              <a:t> </a:t>
            </a:r>
            <a:r>
              <a:rPr lang="en-US" err="1">
                <a:ea typeface="+mn-lt"/>
                <a:cs typeface="+mn-lt"/>
              </a:rPr>
              <a:t>tapahtumista</a:t>
            </a:r>
            <a:endParaRPr lang="en-US">
              <a:ea typeface="+mn-lt"/>
              <a:cs typeface="+mn-lt"/>
            </a:endParaRPr>
          </a:p>
          <a:p>
            <a:r>
              <a:rPr lang="en-US" err="1">
                <a:ea typeface="+mn-lt"/>
                <a:cs typeface="+mn-lt"/>
              </a:rPr>
              <a:t>Muiden</a:t>
            </a:r>
            <a:r>
              <a:rPr lang="en-US">
                <a:ea typeface="+mn-lt"/>
                <a:cs typeface="+mn-lt"/>
              </a:rPr>
              <a:t> </a:t>
            </a:r>
            <a:r>
              <a:rPr lang="en-US" err="1">
                <a:ea typeface="+mn-lt"/>
                <a:cs typeface="+mn-lt"/>
              </a:rPr>
              <a:t>kiltalaisten</a:t>
            </a:r>
            <a:r>
              <a:rPr lang="en-US">
                <a:ea typeface="+mn-lt"/>
                <a:cs typeface="+mn-lt"/>
              </a:rPr>
              <a:t> </a:t>
            </a:r>
            <a:r>
              <a:rPr lang="en-US" err="1">
                <a:ea typeface="+mn-lt"/>
                <a:cs typeface="+mn-lt"/>
              </a:rPr>
              <a:t>tutuksi</a:t>
            </a:r>
            <a:r>
              <a:rPr lang="en-US">
                <a:ea typeface="+mn-lt"/>
                <a:cs typeface="+mn-lt"/>
              </a:rPr>
              <a:t> </a:t>
            </a:r>
            <a:r>
              <a:rPr lang="en-US" err="1">
                <a:ea typeface="+mn-lt"/>
                <a:cs typeface="+mn-lt"/>
              </a:rPr>
              <a:t>tuleminen</a:t>
            </a:r>
            <a:r>
              <a:rPr lang="en-US">
                <a:ea typeface="+mn-lt"/>
                <a:cs typeface="+mn-lt"/>
              </a:rPr>
              <a:t> (</a:t>
            </a:r>
            <a:r>
              <a:rPr lang="en-US" err="1">
                <a:ea typeface="+mn-lt"/>
                <a:cs typeface="+mn-lt"/>
              </a:rPr>
              <a:t>esim</a:t>
            </a:r>
            <a:r>
              <a:rPr lang="en-US">
                <a:ea typeface="+mn-lt"/>
                <a:cs typeface="+mn-lt"/>
              </a:rPr>
              <a:t>. </a:t>
            </a:r>
            <a:r>
              <a:rPr lang="en-US" err="1">
                <a:ea typeface="+mn-lt"/>
                <a:cs typeface="+mn-lt"/>
              </a:rPr>
              <a:t>sillä</a:t>
            </a:r>
            <a:r>
              <a:rPr lang="en-US">
                <a:ea typeface="+mn-lt"/>
                <a:cs typeface="+mn-lt"/>
              </a:rPr>
              <a:t>, </a:t>
            </a:r>
            <a:r>
              <a:rPr lang="en-US" err="1">
                <a:ea typeface="+mn-lt"/>
                <a:cs typeface="+mn-lt"/>
              </a:rPr>
              <a:t>että</a:t>
            </a:r>
            <a:r>
              <a:rPr lang="en-US">
                <a:ea typeface="+mn-lt"/>
                <a:cs typeface="+mn-lt"/>
              </a:rPr>
              <a:t> </a:t>
            </a:r>
            <a:r>
              <a:rPr lang="en-US" err="1">
                <a:ea typeface="+mn-lt"/>
                <a:cs typeface="+mn-lt"/>
              </a:rPr>
              <a:t>järjestetään</a:t>
            </a:r>
            <a:r>
              <a:rPr lang="en-US">
                <a:ea typeface="+mn-lt"/>
                <a:cs typeface="+mn-lt"/>
              </a:rPr>
              <a:t> </a:t>
            </a:r>
            <a:r>
              <a:rPr lang="en-US" err="1">
                <a:ea typeface="+mn-lt"/>
                <a:cs typeface="+mn-lt"/>
              </a:rPr>
              <a:t>enemmän</a:t>
            </a:r>
            <a:r>
              <a:rPr lang="en-US">
                <a:ea typeface="+mn-lt"/>
                <a:cs typeface="+mn-lt"/>
              </a:rPr>
              <a:t> </a:t>
            </a:r>
            <a:r>
              <a:rPr lang="en-US" err="1">
                <a:ea typeface="+mn-lt"/>
                <a:cs typeface="+mn-lt"/>
              </a:rPr>
              <a:t>tapahtumia</a:t>
            </a:r>
            <a:r>
              <a:rPr lang="en-US">
                <a:ea typeface="+mn-lt"/>
                <a:cs typeface="+mn-lt"/>
              </a:rPr>
              <a:t>, </a:t>
            </a:r>
            <a:r>
              <a:rPr lang="en-US" err="1">
                <a:ea typeface="+mn-lt"/>
                <a:cs typeface="+mn-lt"/>
              </a:rPr>
              <a:t>jotka</a:t>
            </a:r>
            <a:r>
              <a:rPr lang="en-US">
                <a:ea typeface="+mn-lt"/>
                <a:cs typeface="+mn-lt"/>
              </a:rPr>
              <a:t> </a:t>
            </a:r>
            <a:r>
              <a:rPr lang="en-US" err="1">
                <a:ea typeface="+mn-lt"/>
                <a:cs typeface="+mn-lt"/>
              </a:rPr>
              <a:t>houkuttelevat</a:t>
            </a:r>
            <a:r>
              <a:rPr lang="en-US">
                <a:ea typeface="+mn-lt"/>
                <a:cs typeface="+mn-lt"/>
              </a:rPr>
              <a:t> </a:t>
            </a:r>
            <a:r>
              <a:rPr lang="en-US" err="1">
                <a:ea typeface="+mn-lt"/>
                <a:cs typeface="+mn-lt"/>
              </a:rPr>
              <a:t>opiskelijoita</a:t>
            </a:r>
            <a:r>
              <a:rPr lang="en-US">
                <a:ea typeface="+mn-lt"/>
                <a:cs typeface="+mn-lt"/>
              </a:rPr>
              <a:t> </a:t>
            </a:r>
            <a:r>
              <a:rPr lang="en-US" err="1">
                <a:ea typeface="+mn-lt"/>
                <a:cs typeface="+mn-lt"/>
              </a:rPr>
              <a:t>monilta</a:t>
            </a:r>
            <a:r>
              <a:rPr lang="en-US">
                <a:ea typeface="+mn-lt"/>
                <a:cs typeface="+mn-lt"/>
              </a:rPr>
              <a:t> </a:t>
            </a:r>
            <a:r>
              <a:rPr lang="en-US" err="1">
                <a:ea typeface="+mn-lt"/>
                <a:cs typeface="+mn-lt"/>
              </a:rPr>
              <a:t>vuosikursseilta</a:t>
            </a:r>
            <a:r>
              <a:rPr lang="en-US">
                <a:ea typeface="+mn-lt"/>
                <a:cs typeface="+mn-lt"/>
              </a:rPr>
              <a:t>)</a:t>
            </a:r>
            <a:endParaRPr lang="en-US"/>
          </a:p>
        </p:txBody>
      </p:sp>
    </p:spTree>
    <p:extLst>
      <p:ext uri="{BB962C8B-B14F-4D97-AF65-F5344CB8AC3E}">
        <p14:creationId xmlns:p14="http://schemas.microsoft.com/office/powerpoint/2010/main" val="26676178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CD00AB7-7F45-4959-AD57-7CEE33F80638}"/>
              </a:ext>
            </a:extLst>
          </p:cNvPr>
          <p:cNvSpPr>
            <a:spLocks noGrp="1"/>
          </p:cNvSpPr>
          <p:nvPr>
            <p:ph type="title"/>
          </p:nvPr>
        </p:nvSpPr>
        <p:spPr>
          <a:xfrm>
            <a:off x="838199" y="74252"/>
            <a:ext cx="10515600" cy="1325563"/>
          </a:xfrm>
        </p:spPr>
        <p:txBody>
          <a:bodyPr>
            <a:normAutofit/>
          </a:bodyPr>
          <a:lstStyle/>
          <a:p>
            <a:pPr algn="ctr"/>
            <a:r>
              <a:rPr lang="fi-FI" sz="4000">
                <a:solidFill>
                  <a:schemeClr val="tx2">
                    <a:lumMod val="75000"/>
                  </a:schemeClr>
                </a:solidFill>
                <a:latin typeface="Cambria" panose="02040503050406030204" pitchFamily="18" charset="0"/>
                <a:ea typeface="Cambria" panose="02040503050406030204" pitchFamily="18" charset="0"/>
              </a:rPr>
              <a:t>Tapahtumien kynnyksen alentaminen</a:t>
            </a:r>
            <a:endParaRPr lang="fi-FI" sz="4000">
              <a:solidFill>
                <a:schemeClr val="tx2">
                  <a:lumMod val="75000"/>
                </a:schemeClr>
              </a:solidFill>
            </a:endParaRPr>
          </a:p>
        </p:txBody>
      </p:sp>
      <p:sp>
        <p:nvSpPr>
          <p:cNvPr id="3" name="Sisällön paikkamerkki 2">
            <a:extLst>
              <a:ext uri="{FF2B5EF4-FFF2-40B4-BE49-F238E27FC236}">
                <a16:creationId xmlns:a16="http://schemas.microsoft.com/office/drawing/2014/main" id="{6132248F-816C-44CA-AD0F-9894FB432D95}"/>
              </a:ext>
            </a:extLst>
          </p:cNvPr>
          <p:cNvSpPr>
            <a:spLocks noGrp="1"/>
          </p:cNvSpPr>
          <p:nvPr>
            <p:ph sz="half" idx="2"/>
          </p:nvPr>
        </p:nvSpPr>
        <p:spPr>
          <a:xfrm>
            <a:off x="838200" y="1462767"/>
            <a:ext cx="5157787" cy="4587052"/>
          </a:xfrm>
          <a:ln w="38100">
            <a:solidFill>
              <a:schemeClr val="accent5">
                <a:lumMod val="60000"/>
                <a:lumOff val="40000"/>
              </a:schemeClr>
            </a:solidFill>
          </a:ln>
        </p:spPr>
        <p:txBody>
          <a:bodyPr vert="horz" lIns="91440" tIns="45720" rIns="91440" bIns="45720" rtlCol="0" anchor="t">
            <a:normAutofit/>
          </a:bodyPr>
          <a:lstStyle/>
          <a:p>
            <a:pPr marL="0" indent="0">
              <a:buNone/>
            </a:pPr>
            <a:r>
              <a:rPr lang="fi-FI" sz="2000" b="1" dirty="0">
                <a:solidFill>
                  <a:schemeClr val="tx2">
                    <a:lumMod val="75000"/>
                  </a:schemeClr>
                </a:solidFill>
                <a:latin typeface="Cambria" panose="02040503050406030204" pitchFamily="18" charset="0"/>
                <a:ea typeface="Cambria" panose="02040503050406030204" pitchFamily="18" charset="0"/>
              </a:rPr>
              <a:t>Tiedottaminen ja tapahtumakuvaukset</a:t>
            </a:r>
            <a:endParaRPr lang="fi-FI" b="1" dirty="0">
              <a:solidFill>
                <a:schemeClr val="tx2">
                  <a:lumMod val="75000"/>
                </a:schemeClr>
              </a:solidFill>
              <a:latin typeface="Cambria" panose="02040503050406030204" pitchFamily="18" charset="0"/>
              <a:ea typeface="Cambria" panose="02040503050406030204" pitchFamily="18" charset="0"/>
            </a:endParaRPr>
          </a:p>
          <a:p>
            <a:pPr marL="0" indent="0">
              <a:spcBef>
                <a:spcPts val="1200"/>
              </a:spcBef>
              <a:buNone/>
            </a:pPr>
            <a:r>
              <a:rPr lang="fi-FI" sz="1400" b="1" dirty="0">
                <a:solidFill>
                  <a:schemeClr val="tx2">
                    <a:lumMod val="75000"/>
                  </a:schemeClr>
                </a:solidFill>
                <a:latin typeface="Cambria" panose="02040503050406030204" pitchFamily="18" charset="0"/>
                <a:ea typeface="Cambria" panose="02040503050406030204" pitchFamily="18" charset="0"/>
              </a:rPr>
              <a:t>Tarkemmat tapahtumakuvaukset </a:t>
            </a:r>
            <a:r>
              <a:rPr lang="fi-FI" sz="1400" dirty="0">
                <a:solidFill>
                  <a:schemeClr val="tx2">
                    <a:lumMod val="75000"/>
                  </a:schemeClr>
                </a:solidFill>
                <a:latin typeface="Cambria" panose="02040503050406030204" pitchFamily="18" charset="0"/>
                <a:ea typeface="Cambria" panose="02040503050406030204" pitchFamily="18" charset="0"/>
              </a:rPr>
              <a:t>(moni haluaisi tietää etukäteen enemmän, mitä tapahtumat pitävät sisällään)</a:t>
            </a:r>
          </a:p>
          <a:p>
            <a:pPr marL="0" indent="0">
              <a:spcBef>
                <a:spcPts val="1200"/>
              </a:spcBef>
              <a:buNone/>
            </a:pPr>
            <a:r>
              <a:rPr lang="fi-FI" sz="1400" dirty="0">
                <a:solidFill>
                  <a:schemeClr val="tx2">
                    <a:lumMod val="75000"/>
                  </a:schemeClr>
                </a:solidFill>
                <a:latin typeface="Cambria" panose="02040503050406030204" pitchFamily="18" charset="0"/>
                <a:ea typeface="Cambria" panose="02040503050406030204" pitchFamily="18" charset="0"/>
              </a:rPr>
              <a:t>Ilmoitetaan myös selkeästi, onko tapahtumassa sallittua tai ”tarkoitettu” käyttää alkoholia vai ei</a:t>
            </a:r>
          </a:p>
          <a:p>
            <a:pPr marL="0" indent="0">
              <a:spcBef>
                <a:spcPts val="1200"/>
              </a:spcBef>
              <a:buNone/>
            </a:pPr>
            <a:r>
              <a:rPr lang="fi-FI" sz="1400" b="1" dirty="0">
                <a:solidFill>
                  <a:schemeClr val="tx2">
                    <a:lumMod val="75000"/>
                  </a:schemeClr>
                </a:solidFill>
                <a:latin typeface="Cambria" panose="02040503050406030204" pitchFamily="18" charset="0"/>
                <a:ea typeface="Cambria" panose="02040503050406030204" pitchFamily="18" charset="0"/>
              </a:rPr>
              <a:t>Tapahtuman alustava aikataulu</a:t>
            </a:r>
            <a:r>
              <a:rPr lang="fi-FI" sz="1400" dirty="0">
                <a:solidFill>
                  <a:schemeClr val="tx2">
                    <a:lumMod val="75000"/>
                  </a:schemeClr>
                </a:solidFill>
                <a:latin typeface="Cambria" panose="02040503050406030204" pitchFamily="18" charset="0"/>
                <a:ea typeface="Cambria" panose="02040503050406030204" pitchFamily="18" charset="0"/>
              </a:rPr>
              <a:t> (tärkeimmät ohjelmanumero, päättymisen ajankohta)</a:t>
            </a:r>
          </a:p>
          <a:p>
            <a:pPr marL="0" indent="0">
              <a:spcBef>
                <a:spcPts val="1200"/>
              </a:spcBef>
              <a:buNone/>
            </a:pPr>
            <a:r>
              <a:rPr lang="fi-FI" sz="1400" b="1" dirty="0">
                <a:solidFill>
                  <a:schemeClr val="tx2">
                    <a:lumMod val="75000"/>
                  </a:schemeClr>
                </a:solidFill>
                <a:latin typeface="Cambria" panose="02040503050406030204" pitchFamily="18" charset="0"/>
                <a:ea typeface="Cambria" panose="02040503050406030204" pitchFamily="18" charset="0"/>
              </a:rPr>
              <a:t>Osallistujalista </a:t>
            </a:r>
            <a:r>
              <a:rPr lang="fi-FI" sz="1400" dirty="0">
                <a:solidFill>
                  <a:schemeClr val="tx2">
                    <a:lumMod val="75000"/>
                  </a:schemeClr>
                </a:solidFill>
                <a:latin typeface="Cambria" panose="02040503050406030204" pitchFamily="18" charset="0"/>
                <a:ea typeface="Cambria" panose="02040503050406030204" pitchFamily="18" charset="0"/>
              </a:rPr>
              <a:t>(tietää onko muita tuttuja tulossa)</a:t>
            </a:r>
          </a:p>
          <a:p>
            <a:pPr marL="0" indent="0">
              <a:spcBef>
                <a:spcPts val="1200"/>
              </a:spcBef>
              <a:buNone/>
            </a:pPr>
            <a:endParaRPr lang="fi-FI" sz="1600" dirty="0">
              <a:solidFill>
                <a:schemeClr val="tx2">
                  <a:lumMod val="75000"/>
                </a:schemeClr>
              </a:solidFill>
              <a:latin typeface="Cambria" panose="02040503050406030204" pitchFamily="18" charset="0"/>
              <a:ea typeface="Cambria" panose="02040503050406030204" pitchFamily="18" charset="0"/>
            </a:endParaRPr>
          </a:p>
          <a:p>
            <a:pPr marL="0" indent="0">
              <a:spcBef>
                <a:spcPts val="1200"/>
              </a:spcBef>
              <a:buNone/>
            </a:pPr>
            <a:endParaRPr lang="fi-FI" sz="1600" dirty="0">
              <a:solidFill>
                <a:schemeClr val="tx2">
                  <a:lumMod val="75000"/>
                </a:schemeClr>
              </a:solidFill>
              <a:latin typeface="Cambria" panose="02040503050406030204" pitchFamily="18" charset="0"/>
              <a:ea typeface="Cambria" panose="02040503050406030204" pitchFamily="18" charset="0"/>
            </a:endParaRPr>
          </a:p>
        </p:txBody>
      </p:sp>
      <p:sp>
        <p:nvSpPr>
          <p:cNvPr id="6" name="Sisällön paikkamerkki 5">
            <a:extLst>
              <a:ext uri="{FF2B5EF4-FFF2-40B4-BE49-F238E27FC236}">
                <a16:creationId xmlns:a16="http://schemas.microsoft.com/office/drawing/2014/main" id="{CFDA2C8D-B08D-4526-8E2C-FA99954FB4B8}"/>
              </a:ext>
            </a:extLst>
          </p:cNvPr>
          <p:cNvSpPr>
            <a:spLocks noGrp="1"/>
          </p:cNvSpPr>
          <p:nvPr>
            <p:ph sz="quarter" idx="4"/>
          </p:nvPr>
        </p:nvSpPr>
        <p:spPr>
          <a:xfrm>
            <a:off x="6196015" y="1462766"/>
            <a:ext cx="5183188" cy="4587051"/>
          </a:xfrm>
          <a:ln w="38100">
            <a:solidFill>
              <a:schemeClr val="accent5">
                <a:lumMod val="60000"/>
                <a:lumOff val="40000"/>
              </a:schemeClr>
            </a:solidFill>
          </a:ln>
        </p:spPr>
        <p:txBody>
          <a:bodyPr vert="horz" lIns="91440" tIns="45720" rIns="91440" bIns="45720" rtlCol="0" anchor="t">
            <a:normAutofit/>
          </a:bodyPr>
          <a:lstStyle/>
          <a:p>
            <a:pPr marL="0" indent="0">
              <a:buNone/>
            </a:pPr>
            <a:r>
              <a:rPr lang="fi-FI" sz="2000" b="1">
                <a:solidFill>
                  <a:schemeClr val="tx2">
                    <a:lumMod val="75000"/>
                  </a:schemeClr>
                </a:solidFill>
                <a:latin typeface="Cambria"/>
                <a:ea typeface="Cambria"/>
              </a:rPr>
              <a:t>Kannustaminen ja houkuttelevuus</a:t>
            </a:r>
            <a:endParaRPr lang="fi-FI" b="1">
              <a:solidFill>
                <a:schemeClr val="tx2">
                  <a:lumMod val="75000"/>
                </a:schemeClr>
              </a:solidFill>
              <a:latin typeface="Cambria"/>
              <a:ea typeface="Cambria"/>
            </a:endParaRPr>
          </a:p>
          <a:p>
            <a:pPr marL="0" indent="0">
              <a:buNone/>
            </a:pPr>
            <a:r>
              <a:rPr lang="fi-FI" sz="1400" b="1" err="1">
                <a:solidFill>
                  <a:schemeClr val="tx2">
                    <a:lumMod val="75000"/>
                  </a:schemeClr>
                </a:solidFill>
                <a:latin typeface="Cambria"/>
                <a:ea typeface="Cambria"/>
              </a:rPr>
              <a:t>Plassaus</a:t>
            </a:r>
            <a:r>
              <a:rPr lang="fi-FI" sz="1400">
                <a:solidFill>
                  <a:schemeClr val="tx2">
                    <a:lumMod val="75000"/>
                  </a:schemeClr>
                </a:solidFill>
                <a:latin typeface="Cambria"/>
                <a:ea typeface="Cambria"/>
              </a:rPr>
              <a:t> (ei tarvitse stressata, löytääkö porukan johon liittyä – </a:t>
            </a:r>
            <a:r>
              <a:rPr lang="fi-FI" sz="1400" err="1">
                <a:solidFill>
                  <a:schemeClr val="tx2">
                    <a:lumMod val="75000"/>
                  </a:schemeClr>
                </a:solidFill>
                <a:latin typeface="Cambria"/>
                <a:ea typeface="Cambria"/>
              </a:rPr>
              <a:t>plassauksesta</a:t>
            </a:r>
            <a:r>
              <a:rPr lang="fi-FI" sz="1400">
                <a:solidFill>
                  <a:schemeClr val="tx2">
                    <a:lumMod val="75000"/>
                  </a:schemeClr>
                </a:solidFill>
                <a:latin typeface="Cambria"/>
                <a:ea typeface="Cambria"/>
              </a:rPr>
              <a:t> hyvä mainita tapahtumakuvauksessa)</a:t>
            </a:r>
          </a:p>
          <a:p>
            <a:pPr marL="0" indent="0">
              <a:buNone/>
            </a:pPr>
            <a:r>
              <a:rPr lang="fi-FI" sz="1400" b="1">
                <a:solidFill>
                  <a:schemeClr val="tx2">
                    <a:lumMod val="75000"/>
                  </a:schemeClr>
                </a:solidFill>
                <a:latin typeface="Cambria"/>
                <a:ea typeface="Cambria"/>
              </a:rPr>
              <a:t>Toisten</a:t>
            </a:r>
            <a:r>
              <a:rPr lang="fi-FI" sz="1400">
                <a:solidFill>
                  <a:schemeClr val="tx2">
                    <a:lumMod val="75000"/>
                  </a:schemeClr>
                </a:solidFill>
                <a:latin typeface="Cambria"/>
                <a:ea typeface="Cambria"/>
              </a:rPr>
              <a:t> </a:t>
            </a:r>
            <a:r>
              <a:rPr lang="fi-FI" sz="1400" b="1">
                <a:solidFill>
                  <a:schemeClr val="tx2">
                    <a:lumMod val="75000"/>
                  </a:schemeClr>
                </a:solidFill>
                <a:latin typeface="Cambria"/>
                <a:ea typeface="Cambria"/>
              </a:rPr>
              <a:t>kannustaminen</a:t>
            </a:r>
            <a:r>
              <a:rPr lang="fi-FI" sz="1400">
                <a:solidFill>
                  <a:schemeClr val="tx2">
                    <a:lumMod val="75000"/>
                  </a:schemeClr>
                </a:solidFill>
                <a:latin typeface="Cambria"/>
                <a:ea typeface="Cambria"/>
              </a:rPr>
              <a:t> mukaan (esim. fuksien kannustaminen </a:t>
            </a:r>
            <a:r>
              <a:rPr lang="fi-FI" sz="1400" err="1">
                <a:solidFill>
                  <a:schemeClr val="tx2">
                    <a:lumMod val="75000"/>
                  </a:schemeClr>
                </a:solidFill>
                <a:latin typeface="Cambria"/>
                <a:ea typeface="Cambria"/>
              </a:rPr>
              <a:t>ISOhenkilöiden</a:t>
            </a:r>
            <a:r>
              <a:rPr lang="fi-FI" sz="1400">
                <a:solidFill>
                  <a:schemeClr val="tx2">
                    <a:lumMod val="75000"/>
                  </a:schemeClr>
                </a:solidFill>
                <a:latin typeface="Cambria"/>
                <a:ea typeface="Cambria"/>
              </a:rPr>
              <a:t> toimesta) - myös niihin tapahtumiin, jotka eivät itseä kiinnosta</a:t>
            </a:r>
          </a:p>
          <a:p>
            <a:pPr marL="0" indent="0">
              <a:buNone/>
            </a:pPr>
            <a:r>
              <a:rPr lang="fi-FI" sz="1400">
                <a:solidFill>
                  <a:schemeClr val="tx2">
                    <a:lumMod val="75000"/>
                  </a:schemeClr>
                </a:solidFill>
                <a:latin typeface="Cambria"/>
                <a:ea typeface="Cambria"/>
              </a:rPr>
              <a:t>Kannustamisen lisäksi toivottu </a:t>
            </a:r>
            <a:r>
              <a:rPr lang="fi-FI" sz="1400" b="1">
                <a:solidFill>
                  <a:schemeClr val="tx2">
                    <a:lumMod val="75000"/>
                  </a:schemeClr>
                </a:solidFill>
                <a:latin typeface="Cambria"/>
                <a:ea typeface="Cambria"/>
              </a:rPr>
              <a:t>kuvailua/kokemuksia</a:t>
            </a:r>
            <a:r>
              <a:rPr lang="fi-FI" sz="1400">
                <a:solidFill>
                  <a:schemeClr val="tx2">
                    <a:lumMod val="75000"/>
                  </a:schemeClr>
                </a:solidFill>
                <a:latin typeface="Cambria"/>
                <a:ea typeface="Cambria"/>
              </a:rPr>
              <a:t> niiltä, jotka ovat aikaisemmin osallistuneet kyseisiin tapahtumakonsepteihin (tässä korostuu mm. eri vuosikurssien kohtaamisten tärkeys)</a:t>
            </a:r>
          </a:p>
          <a:p>
            <a:pPr marL="0" indent="0">
              <a:buNone/>
            </a:pPr>
            <a:r>
              <a:rPr lang="fi-FI" sz="1400">
                <a:solidFill>
                  <a:schemeClr val="tx2">
                    <a:lumMod val="75000"/>
                  </a:schemeClr>
                </a:solidFill>
                <a:latin typeface="Cambria"/>
                <a:ea typeface="Cambria"/>
              </a:rPr>
              <a:t>Tapahtumien </a:t>
            </a:r>
            <a:r>
              <a:rPr lang="fi-FI" sz="1400" err="1">
                <a:solidFill>
                  <a:schemeClr val="tx2">
                    <a:lumMod val="75000"/>
                  </a:schemeClr>
                </a:solidFill>
                <a:latin typeface="Cambria"/>
                <a:ea typeface="Cambria"/>
              </a:rPr>
              <a:t>promoominen</a:t>
            </a:r>
            <a:r>
              <a:rPr lang="fi-FI" sz="1400">
                <a:solidFill>
                  <a:schemeClr val="tx2">
                    <a:lumMod val="75000"/>
                  </a:schemeClr>
                </a:solidFill>
                <a:latin typeface="Cambria"/>
                <a:ea typeface="Cambria"/>
              </a:rPr>
              <a:t> esim. aikaisempien kuvien/kuvagallerioiden avulla</a:t>
            </a:r>
          </a:p>
        </p:txBody>
      </p:sp>
      <p:sp>
        <p:nvSpPr>
          <p:cNvPr id="7" name="Tekstiruutu 6">
            <a:extLst>
              <a:ext uri="{FF2B5EF4-FFF2-40B4-BE49-F238E27FC236}">
                <a16:creationId xmlns:a16="http://schemas.microsoft.com/office/drawing/2014/main" id="{174A3EA0-D54D-475A-B878-DE736CA83CD4}"/>
              </a:ext>
            </a:extLst>
          </p:cNvPr>
          <p:cNvSpPr txBox="1"/>
          <p:nvPr/>
        </p:nvSpPr>
        <p:spPr>
          <a:xfrm>
            <a:off x="838200" y="6175721"/>
            <a:ext cx="10515600" cy="400110"/>
          </a:xfrm>
          <a:prstGeom prst="rect">
            <a:avLst/>
          </a:prstGeom>
          <a:noFill/>
          <a:ln w="38100">
            <a:solidFill>
              <a:schemeClr val="accent5">
                <a:lumMod val="75000"/>
              </a:schemeClr>
            </a:solidFill>
          </a:ln>
        </p:spPr>
        <p:txBody>
          <a:bodyPr wrap="square" rtlCol="0">
            <a:spAutoFit/>
          </a:bodyPr>
          <a:lstStyle/>
          <a:p>
            <a:pPr algn="ctr"/>
            <a:r>
              <a:rPr lang="fi-FI" sz="2000">
                <a:solidFill>
                  <a:schemeClr val="tx2">
                    <a:lumMod val="75000"/>
                  </a:schemeClr>
                </a:solidFill>
                <a:latin typeface="Cambria" panose="02040503050406030204" pitchFamily="18" charset="0"/>
                <a:ea typeface="Cambria" panose="02040503050406030204" pitchFamily="18" charset="0"/>
              </a:rPr>
              <a:t>Poimintoja</a:t>
            </a:r>
            <a:r>
              <a:rPr lang="fi-FI" sz="2000">
                <a:latin typeface="Cambria" panose="02040503050406030204" pitchFamily="18" charset="0"/>
                <a:ea typeface="Cambria" panose="02040503050406030204" pitchFamily="18" charset="0"/>
              </a:rPr>
              <a:t> </a:t>
            </a:r>
            <a:r>
              <a:rPr lang="fi-FI" sz="2000">
                <a:solidFill>
                  <a:schemeClr val="tx2">
                    <a:lumMod val="75000"/>
                  </a:schemeClr>
                </a:solidFill>
                <a:latin typeface="Cambria" panose="02040503050406030204" pitchFamily="18" charset="0"/>
                <a:ea typeface="Cambria" panose="02040503050406030204" pitchFamily="18" charset="0"/>
              </a:rPr>
              <a:t>avovastauksista</a:t>
            </a:r>
          </a:p>
        </p:txBody>
      </p:sp>
      <p:sp>
        <p:nvSpPr>
          <p:cNvPr id="12" name="Suorakulmio 11">
            <a:extLst>
              <a:ext uri="{FF2B5EF4-FFF2-40B4-BE49-F238E27FC236}">
                <a16:creationId xmlns:a16="http://schemas.microsoft.com/office/drawing/2014/main" id="{9190034E-FC3B-4639-AEDA-53F0E7B4F84B}"/>
              </a:ext>
            </a:extLst>
          </p:cNvPr>
          <p:cNvSpPr/>
          <p:nvPr/>
        </p:nvSpPr>
        <p:spPr>
          <a:xfrm>
            <a:off x="941223" y="4488148"/>
            <a:ext cx="10309551" cy="1325563"/>
          </a:xfrm>
          <a:prstGeom prst="rect">
            <a:avLst/>
          </a:prstGeom>
          <a:solidFill>
            <a:schemeClr val="accent5">
              <a:lumMod val="50000"/>
              <a:alpha val="9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300"/>
              </a:spcAft>
            </a:pPr>
            <a:r>
              <a:rPr lang="fi-FI" b="1" dirty="0">
                <a:latin typeface="Cambria" panose="02040503050406030204" pitchFamily="18" charset="0"/>
                <a:ea typeface="Cambria" panose="02040503050406030204" pitchFamily="18" charset="0"/>
              </a:rPr>
              <a:t>Ehdotuksia</a:t>
            </a:r>
          </a:p>
          <a:p>
            <a:pPr>
              <a:spcAft>
                <a:spcPts val="300"/>
              </a:spcAft>
            </a:pPr>
            <a:r>
              <a:rPr lang="fi-FI" dirty="0">
                <a:latin typeface="Cambria" panose="02040503050406030204" pitchFamily="18" charset="0"/>
                <a:ea typeface="Cambria" panose="02040503050406030204" pitchFamily="18" charset="0"/>
              </a:rPr>
              <a:t>Järjestetään enemmän tapahtumia, jotka houkuttelevat kiltalaisia useammalta vuosikurssilta (tutustuu paremmin muihin kiltalaisiin). </a:t>
            </a:r>
          </a:p>
          <a:p>
            <a:pPr>
              <a:spcAft>
                <a:spcPts val="300"/>
              </a:spcAft>
            </a:pPr>
            <a:r>
              <a:rPr lang="fi-FI" dirty="0">
                <a:latin typeface="Cambria" panose="02040503050406030204" pitchFamily="18" charset="0"/>
                <a:ea typeface="Cambria" panose="02040503050406030204" pitchFamily="18" charset="0"/>
              </a:rPr>
              <a:t>Lisätään tapahtumiin alustavat aikataulut ja tarkempaa kuvausta, mitä tapahtuma pitää sisällään. </a:t>
            </a:r>
            <a:endParaRPr lang="fi-FI"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3949207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1">
            <a:extLst>
              <a:ext uri="{FF2B5EF4-FFF2-40B4-BE49-F238E27FC236}">
                <a16:creationId xmlns:a16="http://schemas.microsoft.com/office/drawing/2014/main" id="{134E1432-06D8-40BB-94C4-2E47F1FB9D39}"/>
              </a:ext>
            </a:extLst>
          </p:cNvPr>
          <p:cNvSpPr txBox="1">
            <a:spLocks/>
          </p:cNvSpPr>
          <p:nvPr/>
        </p:nvSpPr>
        <p:spPr>
          <a:xfrm>
            <a:off x="838200" y="219846"/>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2800" b="1">
                <a:solidFill>
                  <a:schemeClr val="tx2">
                    <a:lumMod val="75000"/>
                  </a:schemeClr>
                </a:solidFill>
                <a:latin typeface="Cambria"/>
                <a:ea typeface="Cambria"/>
              </a:rPr>
              <a:t>Vastauksia väittämiin</a:t>
            </a:r>
            <a:endParaRPr lang="en-US" sz="2800" b="1">
              <a:solidFill>
                <a:schemeClr val="tx2">
                  <a:lumMod val="75000"/>
                </a:schemeClr>
              </a:solidFill>
            </a:endParaRPr>
          </a:p>
        </p:txBody>
      </p:sp>
      <p:graphicFrame>
        <p:nvGraphicFramePr>
          <p:cNvPr id="6" name="Chart 5">
            <a:extLst>
              <a:ext uri="{FF2B5EF4-FFF2-40B4-BE49-F238E27FC236}">
                <a16:creationId xmlns:a16="http://schemas.microsoft.com/office/drawing/2014/main" id="{576677AF-08B7-4053-A2B7-3C8096C7B517}"/>
              </a:ext>
            </a:extLst>
          </p:cNvPr>
          <p:cNvGraphicFramePr>
            <a:graphicFrameLocks/>
          </p:cNvGraphicFramePr>
          <p:nvPr>
            <p:extLst>
              <p:ext uri="{D42A27DB-BD31-4B8C-83A1-F6EECF244321}">
                <p14:modId xmlns:p14="http://schemas.microsoft.com/office/powerpoint/2010/main" val="4205933913"/>
              </p:ext>
            </p:extLst>
          </p:nvPr>
        </p:nvGraphicFramePr>
        <p:xfrm>
          <a:off x="6655340" y="3787301"/>
          <a:ext cx="4392038" cy="2452993"/>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0F802416-C813-4872-90C5-286B5CF8D83F}"/>
              </a:ext>
            </a:extLst>
          </p:cNvPr>
          <p:cNvSpPr txBox="1"/>
          <p:nvPr/>
        </p:nvSpPr>
        <p:spPr>
          <a:xfrm>
            <a:off x="473477" y="5378099"/>
            <a:ext cx="2242427" cy="1046440"/>
          </a:xfrm>
          <a:prstGeom prst="rect">
            <a:avLst/>
          </a:prstGeom>
          <a:solidFill>
            <a:schemeClr val="accent1">
              <a:lumMod val="20000"/>
              <a:lumOff val="80000"/>
            </a:schemeClr>
          </a:solidFill>
        </p:spPr>
        <p:txBody>
          <a:bodyPr wrap="square">
            <a:spAutoFit/>
          </a:bodyPr>
          <a:lstStyle/>
          <a:p>
            <a:pPr>
              <a:spcBef>
                <a:spcPts val="1200"/>
              </a:spcBef>
            </a:pPr>
            <a:r>
              <a:rPr lang="fi-FI" sz="1400">
                <a:solidFill>
                  <a:schemeClr val="accent1">
                    <a:lumMod val="75000"/>
                  </a:schemeClr>
                </a:solidFill>
                <a:latin typeface="Cambria"/>
                <a:ea typeface="Cambria"/>
              </a:rPr>
              <a:t>1 Täysin eri mieltä</a:t>
            </a:r>
          </a:p>
          <a:p>
            <a:pPr>
              <a:spcBef>
                <a:spcPts val="1200"/>
              </a:spcBef>
            </a:pPr>
            <a:r>
              <a:rPr lang="fi-FI" sz="1400">
                <a:solidFill>
                  <a:schemeClr val="accent1">
                    <a:lumMod val="75000"/>
                  </a:schemeClr>
                </a:solidFill>
                <a:latin typeface="Cambria"/>
                <a:ea typeface="Cambria"/>
              </a:rPr>
              <a:t>3 Ei samaa eikä eri mieltä</a:t>
            </a:r>
          </a:p>
          <a:p>
            <a:pPr>
              <a:spcBef>
                <a:spcPts val="1200"/>
              </a:spcBef>
            </a:pPr>
            <a:r>
              <a:rPr lang="fi-FI" sz="1400">
                <a:solidFill>
                  <a:schemeClr val="accent1">
                    <a:lumMod val="75000"/>
                  </a:schemeClr>
                </a:solidFill>
                <a:latin typeface="Cambria"/>
                <a:ea typeface="Cambria"/>
              </a:rPr>
              <a:t>5 Täysin samaa mieltä</a:t>
            </a:r>
          </a:p>
        </p:txBody>
      </p:sp>
      <p:graphicFrame>
        <p:nvGraphicFramePr>
          <p:cNvPr id="9" name="Chart 8">
            <a:extLst>
              <a:ext uri="{FF2B5EF4-FFF2-40B4-BE49-F238E27FC236}">
                <a16:creationId xmlns:a16="http://schemas.microsoft.com/office/drawing/2014/main" id="{1F9436CF-D843-4E3C-BE04-174EE0BD52A7}"/>
              </a:ext>
            </a:extLst>
          </p:cNvPr>
          <p:cNvGraphicFramePr>
            <a:graphicFrameLocks/>
          </p:cNvGraphicFramePr>
          <p:nvPr>
            <p:extLst>
              <p:ext uri="{D42A27DB-BD31-4B8C-83A1-F6EECF244321}">
                <p14:modId xmlns:p14="http://schemas.microsoft.com/office/powerpoint/2010/main" val="1101508010"/>
              </p:ext>
            </p:extLst>
          </p:nvPr>
        </p:nvGraphicFramePr>
        <p:xfrm>
          <a:off x="473477" y="1700802"/>
          <a:ext cx="5322627" cy="3312995"/>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6D0C50EC-FCDB-41A7-BD64-4650C2D3EDD0}"/>
              </a:ext>
            </a:extLst>
          </p:cNvPr>
          <p:cNvSpPr txBox="1"/>
          <p:nvPr/>
        </p:nvSpPr>
        <p:spPr>
          <a:xfrm>
            <a:off x="6287068" y="1520785"/>
            <a:ext cx="5970896" cy="2646878"/>
          </a:xfrm>
          <a:prstGeom prst="rect">
            <a:avLst/>
          </a:prstGeom>
          <a:noFill/>
        </p:spPr>
        <p:txBody>
          <a:bodyPr wrap="square" rtlCol="0">
            <a:spAutoFit/>
          </a:bodyPr>
          <a:lstStyle/>
          <a:p>
            <a:endParaRPr lang="fi-FI" sz="1600">
              <a:latin typeface="Cambria" panose="02040503050406030204" pitchFamily="18" charset="0"/>
              <a:ea typeface="Cambria" panose="02040503050406030204" pitchFamily="18" charset="0"/>
            </a:endParaRPr>
          </a:p>
          <a:p>
            <a:r>
              <a:rPr lang="fi-FI" sz="1600" b="1">
                <a:solidFill>
                  <a:schemeClr val="tx2">
                    <a:lumMod val="75000"/>
                  </a:schemeClr>
                </a:solidFill>
                <a:latin typeface="Cambria" panose="02040503050406030204" pitchFamily="18" charset="0"/>
                <a:ea typeface="Cambria" panose="02040503050406030204" pitchFamily="18" charset="0"/>
              </a:rPr>
              <a:t>Noin joka kymmenes vastaaja </a:t>
            </a:r>
            <a:r>
              <a:rPr lang="fi-FI" sz="1600">
                <a:solidFill>
                  <a:schemeClr val="tx2">
                    <a:lumMod val="75000"/>
                  </a:schemeClr>
                </a:solidFill>
                <a:latin typeface="Cambria" panose="02040503050406030204" pitchFamily="18" charset="0"/>
                <a:ea typeface="Cambria" panose="02040503050406030204" pitchFamily="18" charset="0"/>
              </a:rPr>
              <a:t>oli osittain tai täysin sitä mieltä, että kilta huomioi toiminnassaan fukseja liikaa suhteessa muihin kiltalaisiin.  Luku on kuitenkin alhaisempi kuin viime vuosina (16-26 %).</a:t>
            </a:r>
          </a:p>
          <a:p>
            <a:endParaRPr lang="fi-FI" sz="1600">
              <a:latin typeface="Cambria" panose="02040503050406030204" pitchFamily="18" charset="0"/>
              <a:ea typeface="Cambria" panose="02040503050406030204" pitchFamily="18" charset="0"/>
            </a:endParaRPr>
          </a:p>
          <a:p>
            <a:endParaRPr lang="fi-FI" sz="1600">
              <a:latin typeface="Cambria" panose="02040503050406030204" pitchFamily="18" charset="0"/>
              <a:ea typeface="Cambria" panose="02040503050406030204" pitchFamily="18" charset="0"/>
            </a:endParaRPr>
          </a:p>
          <a:p>
            <a:endParaRPr lang="fi-FI">
              <a:latin typeface="Cambria" panose="02040503050406030204" pitchFamily="18" charset="0"/>
              <a:ea typeface="Cambria" panose="02040503050406030204" pitchFamily="18" charset="0"/>
            </a:endParaRPr>
          </a:p>
          <a:p>
            <a:endParaRPr lang="fi-FI">
              <a:latin typeface="Cambria" panose="02040503050406030204" pitchFamily="18" charset="0"/>
              <a:ea typeface="Cambria" panose="02040503050406030204" pitchFamily="18" charset="0"/>
            </a:endParaRPr>
          </a:p>
          <a:p>
            <a:endParaRPr lang="fi-FI" i="1">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6143259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1">
            <a:extLst>
              <a:ext uri="{FF2B5EF4-FFF2-40B4-BE49-F238E27FC236}">
                <a16:creationId xmlns:a16="http://schemas.microsoft.com/office/drawing/2014/main" id="{134E1432-06D8-40BB-94C4-2E47F1FB9D39}"/>
              </a:ext>
            </a:extLst>
          </p:cNvPr>
          <p:cNvSpPr txBox="1">
            <a:spLocks/>
          </p:cNvSpPr>
          <p:nvPr/>
        </p:nvSpPr>
        <p:spPr>
          <a:xfrm>
            <a:off x="838200" y="219846"/>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2800" b="1">
                <a:solidFill>
                  <a:schemeClr val="tx2">
                    <a:lumMod val="75000"/>
                  </a:schemeClr>
                </a:solidFill>
                <a:latin typeface="Cambria"/>
                <a:ea typeface="Cambria"/>
              </a:rPr>
              <a:t>Vastauksia väittämiin</a:t>
            </a:r>
            <a:endParaRPr lang="en-US" sz="2800" b="1">
              <a:solidFill>
                <a:schemeClr val="tx2">
                  <a:lumMod val="75000"/>
                </a:schemeClr>
              </a:solidFill>
            </a:endParaRPr>
          </a:p>
        </p:txBody>
      </p:sp>
      <p:sp>
        <p:nvSpPr>
          <p:cNvPr id="8" name="TextBox 7">
            <a:extLst>
              <a:ext uri="{FF2B5EF4-FFF2-40B4-BE49-F238E27FC236}">
                <a16:creationId xmlns:a16="http://schemas.microsoft.com/office/drawing/2014/main" id="{0F802416-C813-4872-90C5-286B5CF8D83F}"/>
              </a:ext>
            </a:extLst>
          </p:cNvPr>
          <p:cNvSpPr txBox="1"/>
          <p:nvPr/>
        </p:nvSpPr>
        <p:spPr>
          <a:xfrm>
            <a:off x="473477" y="5378099"/>
            <a:ext cx="2242427" cy="1046440"/>
          </a:xfrm>
          <a:prstGeom prst="rect">
            <a:avLst/>
          </a:prstGeom>
          <a:solidFill>
            <a:schemeClr val="accent1">
              <a:lumMod val="20000"/>
              <a:lumOff val="80000"/>
            </a:schemeClr>
          </a:solidFill>
        </p:spPr>
        <p:txBody>
          <a:bodyPr wrap="square">
            <a:spAutoFit/>
          </a:bodyPr>
          <a:lstStyle/>
          <a:p>
            <a:pPr>
              <a:spcBef>
                <a:spcPts val="1200"/>
              </a:spcBef>
            </a:pPr>
            <a:r>
              <a:rPr lang="fi-FI" sz="1400">
                <a:solidFill>
                  <a:schemeClr val="accent1">
                    <a:lumMod val="75000"/>
                  </a:schemeClr>
                </a:solidFill>
                <a:latin typeface="Cambria"/>
                <a:ea typeface="Cambria"/>
              </a:rPr>
              <a:t>1 Täysin eri mieltä</a:t>
            </a:r>
          </a:p>
          <a:p>
            <a:pPr>
              <a:spcBef>
                <a:spcPts val="1200"/>
              </a:spcBef>
            </a:pPr>
            <a:r>
              <a:rPr lang="fi-FI" sz="1400">
                <a:solidFill>
                  <a:schemeClr val="accent1">
                    <a:lumMod val="75000"/>
                  </a:schemeClr>
                </a:solidFill>
                <a:latin typeface="Cambria"/>
                <a:ea typeface="Cambria"/>
              </a:rPr>
              <a:t>3 Ei samaa eikä eri mieltä</a:t>
            </a:r>
          </a:p>
          <a:p>
            <a:pPr>
              <a:spcBef>
                <a:spcPts val="1200"/>
              </a:spcBef>
            </a:pPr>
            <a:r>
              <a:rPr lang="fi-FI" sz="1400">
                <a:solidFill>
                  <a:schemeClr val="accent1">
                    <a:lumMod val="75000"/>
                  </a:schemeClr>
                </a:solidFill>
                <a:latin typeface="Cambria"/>
                <a:ea typeface="Cambria"/>
              </a:rPr>
              <a:t>5 Täysin samaa mieltä</a:t>
            </a:r>
          </a:p>
        </p:txBody>
      </p:sp>
      <p:sp>
        <p:nvSpPr>
          <p:cNvPr id="2" name="TextBox 1">
            <a:extLst>
              <a:ext uri="{FF2B5EF4-FFF2-40B4-BE49-F238E27FC236}">
                <a16:creationId xmlns:a16="http://schemas.microsoft.com/office/drawing/2014/main" id="{C3156316-63D7-45FC-9A8E-F4E85D2BC998}"/>
              </a:ext>
            </a:extLst>
          </p:cNvPr>
          <p:cNvSpPr txBox="1"/>
          <p:nvPr/>
        </p:nvSpPr>
        <p:spPr>
          <a:xfrm>
            <a:off x="6048232" y="882627"/>
            <a:ext cx="5970896" cy="3447098"/>
          </a:xfrm>
          <a:prstGeom prst="rect">
            <a:avLst/>
          </a:prstGeom>
          <a:noFill/>
        </p:spPr>
        <p:txBody>
          <a:bodyPr wrap="square" rtlCol="0">
            <a:spAutoFit/>
          </a:bodyPr>
          <a:lstStyle/>
          <a:p>
            <a:r>
              <a:rPr lang="fi-FI" sz="1400" b="1">
                <a:solidFill>
                  <a:schemeClr val="tx2">
                    <a:lumMod val="75000"/>
                  </a:schemeClr>
                </a:solidFill>
                <a:latin typeface="Cambria" panose="02040503050406030204" pitchFamily="18" charset="0"/>
                <a:ea typeface="Cambria" panose="02040503050406030204" pitchFamily="18" charset="0"/>
              </a:rPr>
              <a:t>Joka viides (21 %) kokee</a:t>
            </a:r>
            <a:r>
              <a:rPr lang="fi-FI" sz="1400">
                <a:solidFill>
                  <a:schemeClr val="tx2">
                    <a:lumMod val="75000"/>
                  </a:schemeClr>
                </a:solidFill>
                <a:latin typeface="Cambria" panose="02040503050406030204" pitchFamily="18" charset="0"/>
                <a:ea typeface="Cambria" panose="02040503050406030204" pitchFamily="18" charset="0"/>
              </a:rPr>
              <a:t>, </a:t>
            </a:r>
            <a:r>
              <a:rPr lang="fi-FI" sz="1400" b="1">
                <a:solidFill>
                  <a:schemeClr val="tx2">
                    <a:lumMod val="75000"/>
                  </a:schemeClr>
                </a:solidFill>
                <a:latin typeface="Cambria" panose="02040503050406030204" pitchFamily="18" charset="0"/>
                <a:ea typeface="Cambria" panose="02040503050406030204" pitchFamily="18" charset="0"/>
              </a:rPr>
              <a:t>ettei kaikilla ole täysin tasavertaisia mahdollisuuksia </a:t>
            </a:r>
            <a:r>
              <a:rPr lang="fi-FI" sz="1400">
                <a:solidFill>
                  <a:schemeClr val="tx2">
                    <a:lumMod val="75000"/>
                  </a:schemeClr>
                </a:solidFill>
                <a:latin typeface="Cambria" panose="02040503050406030204" pitchFamily="18" charset="0"/>
                <a:ea typeface="Cambria" panose="02040503050406030204" pitchFamily="18" charset="0"/>
              </a:rPr>
              <a:t>hakea tai päästä haluamaansa kiltahommaan. </a:t>
            </a:r>
          </a:p>
          <a:p>
            <a:endParaRPr lang="fi-FI" sz="1400">
              <a:solidFill>
                <a:schemeClr val="tx2">
                  <a:lumMod val="75000"/>
                </a:schemeClr>
              </a:solidFill>
              <a:latin typeface="Cambria" panose="02040503050406030204" pitchFamily="18" charset="0"/>
              <a:ea typeface="Cambria" panose="02040503050406030204" pitchFamily="18" charset="0"/>
            </a:endParaRPr>
          </a:p>
          <a:p>
            <a:r>
              <a:rPr lang="fi-FI" sz="1400" b="1">
                <a:solidFill>
                  <a:schemeClr val="tx2">
                    <a:lumMod val="75000"/>
                  </a:schemeClr>
                </a:solidFill>
                <a:latin typeface="Cambria" panose="02040503050406030204" pitchFamily="18" charset="0"/>
                <a:ea typeface="Cambria" panose="02040503050406030204" pitchFamily="18" charset="0"/>
              </a:rPr>
              <a:t>Avovastauksissa kommentoitiin asiaa seuraavanlaisesti:</a:t>
            </a:r>
          </a:p>
          <a:p>
            <a:endParaRPr lang="fi-FI" sz="1400">
              <a:solidFill>
                <a:schemeClr val="tx2">
                  <a:lumMod val="75000"/>
                </a:schemeClr>
              </a:solidFill>
              <a:latin typeface="Cambria" panose="02040503050406030204" pitchFamily="18" charset="0"/>
              <a:ea typeface="Cambria" panose="02040503050406030204" pitchFamily="18" charset="0"/>
            </a:endParaRPr>
          </a:p>
          <a:p>
            <a:r>
              <a:rPr lang="fi-FI" sz="1400" i="1">
                <a:solidFill>
                  <a:schemeClr val="tx2">
                    <a:lumMod val="75000"/>
                  </a:schemeClr>
                </a:solidFill>
                <a:latin typeface="Cambria" panose="02040503050406030204" pitchFamily="18" charset="0"/>
                <a:ea typeface="Cambria" panose="02040503050406030204" pitchFamily="18" charset="0"/>
              </a:rPr>
              <a:t>Yksittäiset kaveriporukat saattavat vaikuttaa merkittävästi vaalituloksiin.</a:t>
            </a:r>
          </a:p>
          <a:p>
            <a:endParaRPr lang="fi-FI" sz="1400">
              <a:solidFill>
                <a:schemeClr val="tx2">
                  <a:lumMod val="75000"/>
                </a:schemeClr>
              </a:solidFill>
              <a:latin typeface="Cambria" panose="02040503050406030204" pitchFamily="18" charset="0"/>
              <a:ea typeface="Cambria" panose="02040503050406030204" pitchFamily="18" charset="0"/>
            </a:endParaRPr>
          </a:p>
          <a:p>
            <a:r>
              <a:rPr lang="fi-FI" sz="1400" i="1">
                <a:solidFill>
                  <a:schemeClr val="tx2">
                    <a:lumMod val="75000"/>
                  </a:schemeClr>
                </a:solidFill>
                <a:latin typeface="Cambria" panose="02040503050406030204" pitchFamily="18" charset="0"/>
                <a:ea typeface="Cambria" panose="02040503050406030204" pitchFamily="18" charset="0"/>
              </a:rPr>
              <a:t>Vaalisysteemi ei välttämättä valitse virkaan pätevintä ehdokasta vaan niitä, jotka ovat suosituimpia tai joilla eniten tuttuja.</a:t>
            </a:r>
          </a:p>
          <a:p>
            <a:endParaRPr lang="fi-FI" sz="1400">
              <a:solidFill>
                <a:schemeClr val="tx2">
                  <a:lumMod val="75000"/>
                </a:schemeClr>
              </a:solidFill>
              <a:latin typeface="Cambria" panose="02040503050406030204" pitchFamily="18" charset="0"/>
              <a:ea typeface="Cambria" panose="02040503050406030204" pitchFamily="18" charset="0"/>
            </a:endParaRPr>
          </a:p>
          <a:p>
            <a:r>
              <a:rPr lang="fi-FI" sz="1400">
                <a:solidFill>
                  <a:schemeClr val="tx2">
                    <a:lumMod val="75000"/>
                  </a:schemeClr>
                </a:solidFill>
                <a:latin typeface="Cambria" panose="02040503050406030204" pitchFamily="18" charset="0"/>
                <a:ea typeface="Cambria" panose="02040503050406030204" pitchFamily="18" charset="0"/>
              </a:rPr>
              <a:t>Vastaavia kommentteja on nostettu esiin aikaisemmissakin kyselyissä.</a:t>
            </a:r>
          </a:p>
          <a:p>
            <a:endParaRPr lang="fi-FI" sz="1600">
              <a:solidFill>
                <a:schemeClr val="tx2">
                  <a:lumMod val="75000"/>
                </a:schemeClr>
              </a:solidFill>
              <a:latin typeface="Cambria" panose="02040503050406030204" pitchFamily="18" charset="0"/>
              <a:ea typeface="Cambria" panose="02040503050406030204" pitchFamily="18" charset="0"/>
            </a:endParaRPr>
          </a:p>
          <a:p>
            <a:br>
              <a:rPr lang="fi-FI" sz="1600">
                <a:solidFill>
                  <a:schemeClr val="tx2">
                    <a:lumMod val="75000"/>
                  </a:schemeClr>
                </a:solidFill>
                <a:latin typeface="Cambria" panose="02040503050406030204" pitchFamily="18" charset="0"/>
                <a:ea typeface="Cambria" panose="02040503050406030204" pitchFamily="18" charset="0"/>
              </a:rPr>
            </a:br>
            <a:endParaRPr lang="fi-FI" sz="1600">
              <a:solidFill>
                <a:schemeClr val="tx2">
                  <a:lumMod val="75000"/>
                </a:schemeClr>
              </a:solidFill>
              <a:latin typeface="Cambria" panose="02040503050406030204" pitchFamily="18" charset="0"/>
              <a:ea typeface="Cambria" panose="02040503050406030204" pitchFamily="18" charset="0"/>
            </a:endParaRPr>
          </a:p>
          <a:p>
            <a:endParaRPr lang="fi-FI" sz="1600">
              <a:solidFill>
                <a:schemeClr val="tx2">
                  <a:lumMod val="75000"/>
                </a:schemeClr>
              </a:solidFill>
              <a:latin typeface="Cambria" panose="02040503050406030204" pitchFamily="18" charset="0"/>
              <a:ea typeface="Cambria" panose="02040503050406030204" pitchFamily="18" charset="0"/>
            </a:endParaRPr>
          </a:p>
        </p:txBody>
      </p:sp>
      <p:graphicFrame>
        <p:nvGraphicFramePr>
          <p:cNvPr id="10" name="Chart 9">
            <a:extLst>
              <a:ext uri="{FF2B5EF4-FFF2-40B4-BE49-F238E27FC236}">
                <a16:creationId xmlns:a16="http://schemas.microsoft.com/office/drawing/2014/main" id="{560E7797-7EB0-44C5-BA50-FA9000733DA9}"/>
              </a:ext>
            </a:extLst>
          </p:cNvPr>
          <p:cNvGraphicFramePr>
            <a:graphicFrameLocks/>
          </p:cNvGraphicFramePr>
          <p:nvPr>
            <p:extLst>
              <p:ext uri="{D42A27DB-BD31-4B8C-83A1-F6EECF244321}">
                <p14:modId xmlns:p14="http://schemas.microsoft.com/office/powerpoint/2010/main" val="292464628"/>
              </p:ext>
            </p:extLst>
          </p:nvPr>
        </p:nvGraphicFramePr>
        <p:xfrm>
          <a:off x="473477" y="2067976"/>
          <a:ext cx="4631141" cy="2787555"/>
        </p:xfrm>
        <a:graphic>
          <a:graphicData uri="http://schemas.openxmlformats.org/drawingml/2006/chart">
            <c:chart xmlns:c="http://schemas.openxmlformats.org/drawingml/2006/chart" xmlns:r="http://schemas.openxmlformats.org/officeDocument/2006/relationships" r:id="rId2"/>
          </a:graphicData>
        </a:graphic>
      </p:graphicFrame>
      <p:sp>
        <p:nvSpPr>
          <p:cNvPr id="11" name="Suorakulmio 12">
            <a:extLst>
              <a:ext uri="{FF2B5EF4-FFF2-40B4-BE49-F238E27FC236}">
                <a16:creationId xmlns:a16="http://schemas.microsoft.com/office/drawing/2014/main" id="{335240BB-0B62-4EFB-8F59-70E3877366E7}"/>
              </a:ext>
            </a:extLst>
          </p:cNvPr>
          <p:cNvSpPr/>
          <p:nvPr/>
        </p:nvSpPr>
        <p:spPr>
          <a:xfrm>
            <a:off x="7998655" y="4237629"/>
            <a:ext cx="3355145" cy="2186909"/>
          </a:xfrm>
          <a:prstGeom prst="rect">
            <a:avLst/>
          </a:prstGeom>
          <a:solidFill>
            <a:schemeClr val="accent5">
              <a:lumMod val="50000"/>
              <a:alpha val="9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spcAft>
                <a:spcPts val="300"/>
              </a:spcAft>
            </a:pPr>
            <a:r>
              <a:rPr lang="fi-FI" sz="1500" b="1">
                <a:latin typeface="Cambria"/>
                <a:ea typeface="Cambria"/>
              </a:rPr>
              <a:t>Ehdotus</a:t>
            </a:r>
          </a:p>
          <a:p>
            <a:pPr algn="r">
              <a:spcAft>
                <a:spcPts val="300"/>
              </a:spcAft>
            </a:pPr>
            <a:endParaRPr lang="fi-FI" sz="1500">
              <a:latin typeface="Cambria" panose="02040503050406030204" pitchFamily="18" charset="0"/>
              <a:ea typeface="Cambria" panose="02040503050406030204" pitchFamily="18" charset="0"/>
            </a:endParaRPr>
          </a:p>
          <a:p>
            <a:pPr algn="r">
              <a:spcAft>
                <a:spcPts val="300"/>
              </a:spcAft>
            </a:pPr>
            <a:r>
              <a:rPr lang="fi-FI" sz="1500">
                <a:latin typeface="Cambria" panose="02040503050406030204" pitchFamily="18" charset="0"/>
                <a:ea typeface="Cambria" panose="02040503050406030204" pitchFamily="18" charset="0"/>
              </a:rPr>
              <a:t>Muistutetaan vaaleissa, että kuunnellaan tasavertaisesti kaikkien esittäytymiset ja äänestetään myös mahdollisesti niitä, jotka eivät ole ennestään tuttuja. </a:t>
            </a:r>
          </a:p>
        </p:txBody>
      </p:sp>
    </p:spTree>
    <p:extLst>
      <p:ext uri="{BB962C8B-B14F-4D97-AF65-F5344CB8AC3E}">
        <p14:creationId xmlns:p14="http://schemas.microsoft.com/office/powerpoint/2010/main" val="18744772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1">
            <a:extLst>
              <a:ext uri="{FF2B5EF4-FFF2-40B4-BE49-F238E27FC236}">
                <a16:creationId xmlns:a16="http://schemas.microsoft.com/office/drawing/2014/main" id="{134E1432-06D8-40BB-94C4-2E47F1FB9D39}"/>
              </a:ext>
            </a:extLst>
          </p:cNvPr>
          <p:cNvSpPr txBox="1">
            <a:spLocks/>
          </p:cNvSpPr>
          <p:nvPr/>
        </p:nvSpPr>
        <p:spPr>
          <a:xfrm>
            <a:off x="838200" y="219846"/>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2800" b="1">
                <a:solidFill>
                  <a:schemeClr val="tx2">
                    <a:lumMod val="75000"/>
                  </a:schemeClr>
                </a:solidFill>
                <a:latin typeface="Cambria"/>
                <a:ea typeface="Cambria"/>
              </a:rPr>
              <a:t>Vastauksia väittämiin</a:t>
            </a:r>
            <a:endParaRPr lang="en-US" sz="2800" b="1">
              <a:solidFill>
                <a:schemeClr val="tx2">
                  <a:lumMod val="75000"/>
                </a:schemeClr>
              </a:solidFill>
            </a:endParaRPr>
          </a:p>
        </p:txBody>
      </p:sp>
      <p:sp>
        <p:nvSpPr>
          <p:cNvPr id="8" name="TextBox 7">
            <a:extLst>
              <a:ext uri="{FF2B5EF4-FFF2-40B4-BE49-F238E27FC236}">
                <a16:creationId xmlns:a16="http://schemas.microsoft.com/office/drawing/2014/main" id="{0F802416-C813-4872-90C5-286B5CF8D83F}"/>
              </a:ext>
            </a:extLst>
          </p:cNvPr>
          <p:cNvSpPr txBox="1"/>
          <p:nvPr/>
        </p:nvSpPr>
        <p:spPr>
          <a:xfrm>
            <a:off x="5165679" y="5425523"/>
            <a:ext cx="2242427" cy="1046440"/>
          </a:xfrm>
          <a:prstGeom prst="rect">
            <a:avLst/>
          </a:prstGeom>
          <a:solidFill>
            <a:schemeClr val="accent1">
              <a:lumMod val="20000"/>
              <a:lumOff val="80000"/>
            </a:schemeClr>
          </a:solidFill>
        </p:spPr>
        <p:txBody>
          <a:bodyPr wrap="square">
            <a:spAutoFit/>
          </a:bodyPr>
          <a:lstStyle/>
          <a:p>
            <a:pPr>
              <a:spcBef>
                <a:spcPts val="1200"/>
              </a:spcBef>
            </a:pPr>
            <a:r>
              <a:rPr lang="fi-FI" sz="1400">
                <a:solidFill>
                  <a:schemeClr val="accent1">
                    <a:lumMod val="75000"/>
                  </a:schemeClr>
                </a:solidFill>
                <a:latin typeface="Cambria"/>
                <a:ea typeface="Cambria"/>
              </a:rPr>
              <a:t>1 Täysin eri mieltä</a:t>
            </a:r>
          </a:p>
          <a:p>
            <a:pPr>
              <a:spcBef>
                <a:spcPts val="1200"/>
              </a:spcBef>
            </a:pPr>
            <a:r>
              <a:rPr lang="fi-FI" sz="1400">
                <a:solidFill>
                  <a:schemeClr val="accent1">
                    <a:lumMod val="75000"/>
                  </a:schemeClr>
                </a:solidFill>
                <a:latin typeface="Cambria"/>
                <a:ea typeface="Cambria"/>
              </a:rPr>
              <a:t>3 Ei samaa eikä eri mieltä</a:t>
            </a:r>
          </a:p>
          <a:p>
            <a:pPr>
              <a:spcBef>
                <a:spcPts val="1200"/>
              </a:spcBef>
            </a:pPr>
            <a:r>
              <a:rPr lang="fi-FI" sz="1400">
                <a:solidFill>
                  <a:schemeClr val="accent1">
                    <a:lumMod val="75000"/>
                  </a:schemeClr>
                </a:solidFill>
                <a:latin typeface="Cambria"/>
                <a:ea typeface="Cambria"/>
              </a:rPr>
              <a:t>5 Täysin samaa mieltä</a:t>
            </a:r>
          </a:p>
        </p:txBody>
      </p:sp>
      <p:sp>
        <p:nvSpPr>
          <p:cNvPr id="2" name="TextBox 1">
            <a:extLst>
              <a:ext uri="{FF2B5EF4-FFF2-40B4-BE49-F238E27FC236}">
                <a16:creationId xmlns:a16="http://schemas.microsoft.com/office/drawing/2014/main" id="{C3156316-63D7-45FC-9A8E-F4E85D2BC998}"/>
              </a:ext>
            </a:extLst>
          </p:cNvPr>
          <p:cNvSpPr txBox="1"/>
          <p:nvPr/>
        </p:nvSpPr>
        <p:spPr>
          <a:xfrm>
            <a:off x="6096000" y="1398896"/>
            <a:ext cx="5970896" cy="2554545"/>
          </a:xfrm>
          <a:prstGeom prst="rect">
            <a:avLst/>
          </a:prstGeom>
          <a:noFill/>
        </p:spPr>
        <p:txBody>
          <a:bodyPr wrap="square" rtlCol="0">
            <a:spAutoFit/>
          </a:bodyPr>
          <a:lstStyle/>
          <a:p>
            <a:r>
              <a:rPr lang="fi-FI" sz="1600">
                <a:solidFill>
                  <a:schemeClr val="tx2">
                    <a:lumMod val="75000"/>
                  </a:schemeClr>
                </a:solidFill>
                <a:latin typeface="Cambria" panose="02040503050406030204" pitchFamily="18" charset="0"/>
                <a:ea typeface="Cambria" panose="02040503050406030204" pitchFamily="18" charset="0"/>
              </a:rPr>
              <a:t>Vertailu edellisten vuosien tuloksiin on jätetty pois, sillä kysymysasettelu ja vastausvaihtoehdot ovat muuttuneet vuodesta toiseen. </a:t>
            </a:r>
          </a:p>
          <a:p>
            <a:endParaRPr lang="fi-FI" sz="1600">
              <a:solidFill>
                <a:schemeClr val="tx2">
                  <a:lumMod val="75000"/>
                </a:schemeClr>
              </a:solidFill>
              <a:latin typeface="Cambria" panose="02040503050406030204" pitchFamily="18" charset="0"/>
              <a:ea typeface="Cambria" panose="02040503050406030204" pitchFamily="18" charset="0"/>
            </a:endParaRPr>
          </a:p>
          <a:p>
            <a:r>
              <a:rPr lang="fi-FI" sz="1600">
                <a:solidFill>
                  <a:schemeClr val="tx2">
                    <a:lumMod val="75000"/>
                  </a:schemeClr>
                </a:solidFill>
                <a:latin typeface="Cambria" panose="02040503050406030204" pitchFamily="18" charset="0"/>
                <a:ea typeface="Cambria" panose="02040503050406030204" pitchFamily="18" charset="0"/>
              </a:rPr>
              <a:t>Yleisesti ottaen vastaajat kokevat, että </a:t>
            </a:r>
            <a:r>
              <a:rPr lang="fi-FI" sz="1600" b="1">
                <a:solidFill>
                  <a:schemeClr val="tx2">
                    <a:lumMod val="75000"/>
                  </a:schemeClr>
                </a:solidFill>
                <a:latin typeface="Cambria" panose="02040503050406030204" pitchFamily="18" charset="0"/>
                <a:ea typeface="Cambria" panose="02040503050406030204" pitchFamily="18" charset="0"/>
              </a:rPr>
              <a:t>killan toimintaan on melko helppo päästä mukaan </a:t>
            </a:r>
            <a:r>
              <a:rPr lang="fi-FI" sz="1600">
                <a:solidFill>
                  <a:schemeClr val="tx2">
                    <a:lumMod val="75000"/>
                  </a:schemeClr>
                </a:solidFill>
                <a:latin typeface="Cambria" panose="02040503050406030204" pitchFamily="18" charset="0"/>
                <a:ea typeface="Cambria" panose="02040503050406030204" pitchFamily="18" charset="0"/>
              </a:rPr>
              <a:t>riippumatta onko </a:t>
            </a:r>
            <a:r>
              <a:rPr lang="fi-FI" sz="1600" b="1">
                <a:solidFill>
                  <a:schemeClr val="tx2">
                    <a:lumMod val="75000"/>
                  </a:schemeClr>
                </a:solidFill>
                <a:latin typeface="Cambria" panose="02040503050406030204" pitchFamily="18" charset="0"/>
                <a:ea typeface="Cambria" panose="02040503050406030204" pitchFamily="18" charset="0"/>
              </a:rPr>
              <a:t>aikaisemmin</a:t>
            </a:r>
            <a:r>
              <a:rPr lang="fi-FI" sz="1600">
                <a:solidFill>
                  <a:schemeClr val="tx2">
                    <a:lumMod val="75000"/>
                  </a:schemeClr>
                </a:solidFill>
                <a:latin typeface="Cambria" panose="02040503050406030204" pitchFamily="18" charset="0"/>
                <a:ea typeface="Cambria" panose="02040503050406030204" pitchFamily="18" charset="0"/>
              </a:rPr>
              <a:t> osallistunut aktiivisesti tapahtumiin.</a:t>
            </a:r>
          </a:p>
          <a:p>
            <a:endParaRPr lang="fi-FI" sz="1600">
              <a:solidFill>
                <a:schemeClr val="tx2">
                  <a:lumMod val="75000"/>
                </a:schemeClr>
              </a:solidFill>
              <a:latin typeface="Cambria" panose="02040503050406030204" pitchFamily="18" charset="0"/>
              <a:ea typeface="Cambria" panose="02040503050406030204" pitchFamily="18" charset="0"/>
            </a:endParaRPr>
          </a:p>
          <a:p>
            <a:r>
              <a:rPr lang="fi-FI" sz="1600">
                <a:solidFill>
                  <a:schemeClr val="tx2">
                    <a:lumMod val="75000"/>
                  </a:schemeClr>
                </a:solidFill>
                <a:latin typeface="Cambria" panose="02040503050406030204" pitchFamily="18" charset="0"/>
                <a:ea typeface="Cambria" panose="02040503050406030204" pitchFamily="18" charset="0"/>
              </a:rPr>
              <a:t>Väittämän muotoilu ei ole kaikista selkein, mikä voi osaltaan selittää korkeata ’en osaa sanoa’ osuutta (22 %).</a:t>
            </a:r>
            <a:endParaRPr lang="fi-FI" i="1">
              <a:solidFill>
                <a:schemeClr val="tx2">
                  <a:lumMod val="75000"/>
                </a:schemeClr>
              </a:solidFill>
              <a:latin typeface="Cambria" panose="02040503050406030204" pitchFamily="18" charset="0"/>
              <a:ea typeface="Cambria" panose="02040503050406030204" pitchFamily="18" charset="0"/>
            </a:endParaRPr>
          </a:p>
        </p:txBody>
      </p:sp>
      <p:graphicFrame>
        <p:nvGraphicFramePr>
          <p:cNvPr id="7" name="Chart 6">
            <a:extLst>
              <a:ext uri="{FF2B5EF4-FFF2-40B4-BE49-F238E27FC236}">
                <a16:creationId xmlns:a16="http://schemas.microsoft.com/office/drawing/2014/main" id="{5D222A1F-7665-49E3-B74A-169A4E9A1911}"/>
              </a:ext>
            </a:extLst>
          </p:cNvPr>
          <p:cNvGraphicFramePr>
            <a:graphicFrameLocks/>
          </p:cNvGraphicFramePr>
          <p:nvPr>
            <p:extLst>
              <p:ext uri="{D42A27DB-BD31-4B8C-83A1-F6EECF244321}">
                <p14:modId xmlns:p14="http://schemas.microsoft.com/office/powerpoint/2010/main" val="2553480320"/>
              </p:ext>
            </p:extLst>
          </p:nvPr>
        </p:nvGraphicFramePr>
        <p:xfrm>
          <a:off x="473478" y="1361851"/>
          <a:ext cx="4692201" cy="241857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57B51E5E-BE8E-4077-9666-547519F53E1E}"/>
              </a:ext>
            </a:extLst>
          </p:cNvPr>
          <p:cNvGraphicFramePr>
            <a:graphicFrameLocks/>
          </p:cNvGraphicFramePr>
          <p:nvPr>
            <p:extLst>
              <p:ext uri="{D42A27DB-BD31-4B8C-83A1-F6EECF244321}">
                <p14:modId xmlns:p14="http://schemas.microsoft.com/office/powerpoint/2010/main" val="3790074048"/>
              </p:ext>
            </p:extLst>
          </p:nvPr>
        </p:nvGraphicFramePr>
        <p:xfrm>
          <a:off x="473477" y="4053385"/>
          <a:ext cx="4692202" cy="2418578"/>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92F9D861-B335-41ED-AEE1-E930A5F5B3B7}"/>
              </a:ext>
            </a:extLst>
          </p:cNvPr>
          <p:cNvSpPr txBox="1"/>
          <p:nvPr/>
        </p:nvSpPr>
        <p:spPr>
          <a:xfrm>
            <a:off x="6096000" y="4372942"/>
            <a:ext cx="5970896" cy="1415772"/>
          </a:xfrm>
          <a:prstGeom prst="rect">
            <a:avLst/>
          </a:prstGeom>
          <a:noFill/>
        </p:spPr>
        <p:txBody>
          <a:bodyPr wrap="square" rtlCol="0">
            <a:spAutoFit/>
          </a:bodyPr>
          <a:lstStyle/>
          <a:p>
            <a:r>
              <a:rPr lang="fi-FI" sz="1600" b="1">
                <a:solidFill>
                  <a:schemeClr val="tx2">
                    <a:lumMod val="75000"/>
                  </a:schemeClr>
                </a:solidFill>
                <a:latin typeface="Cambria" panose="02040503050406030204" pitchFamily="18" charset="0"/>
                <a:ea typeface="Cambria" panose="02040503050406030204" pitchFamily="18" charset="0"/>
              </a:rPr>
              <a:t>Hallituksen työskentely koetaan pääosin avoimena. </a:t>
            </a:r>
            <a:r>
              <a:rPr lang="fi-FI" sz="1600">
                <a:solidFill>
                  <a:schemeClr val="tx2">
                    <a:lumMod val="75000"/>
                  </a:schemeClr>
                </a:solidFill>
                <a:latin typeface="Cambria" panose="02040503050406030204" pitchFamily="18" charset="0"/>
                <a:ea typeface="Cambria" panose="02040503050406030204" pitchFamily="18" charset="0"/>
              </a:rPr>
              <a:t>Vain 5 % vastaajista oli osittain eri mieltä väitteen kanssa. </a:t>
            </a:r>
          </a:p>
          <a:p>
            <a:br>
              <a:rPr lang="fi-FI">
                <a:solidFill>
                  <a:schemeClr val="tx2">
                    <a:lumMod val="75000"/>
                  </a:schemeClr>
                </a:solidFill>
                <a:latin typeface="Cambria" panose="02040503050406030204" pitchFamily="18" charset="0"/>
                <a:ea typeface="Cambria" panose="02040503050406030204" pitchFamily="18" charset="0"/>
              </a:rPr>
            </a:br>
            <a:endParaRPr lang="fi-FI">
              <a:solidFill>
                <a:schemeClr val="tx2">
                  <a:lumMod val="75000"/>
                </a:schemeClr>
              </a:solidFill>
              <a:latin typeface="Cambria" panose="02040503050406030204" pitchFamily="18" charset="0"/>
              <a:ea typeface="Cambria" panose="02040503050406030204" pitchFamily="18" charset="0"/>
            </a:endParaRPr>
          </a:p>
          <a:p>
            <a:endParaRPr lang="fi-FI">
              <a:solidFill>
                <a:schemeClr val="tx2">
                  <a:lumMod val="75000"/>
                </a:schemeClr>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623599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isällön paikkamerkki 2">
            <a:extLst>
              <a:ext uri="{FF2B5EF4-FFF2-40B4-BE49-F238E27FC236}">
                <a16:creationId xmlns:a16="http://schemas.microsoft.com/office/drawing/2014/main" id="{CA2E67B8-B90D-4B87-BA66-CCDE6C5C1EC6}"/>
              </a:ext>
            </a:extLst>
          </p:cNvPr>
          <p:cNvSpPr>
            <a:spLocks noGrp="1"/>
          </p:cNvSpPr>
          <p:nvPr>
            <p:ph idx="1"/>
          </p:nvPr>
        </p:nvSpPr>
        <p:spPr>
          <a:xfrm>
            <a:off x="4810259" y="649480"/>
            <a:ext cx="6555347" cy="5546047"/>
          </a:xfrm>
        </p:spPr>
        <p:txBody>
          <a:bodyPr anchor="ctr">
            <a:normAutofit/>
          </a:bodyPr>
          <a:lstStyle/>
          <a:p>
            <a:pPr marL="0" indent="0">
              <a:buNone/>
            </a:pPr>
            <a:r>
              <a:rPr lang="fi-FI" sz="2400" b="1">
                <a:solidFill>
                  <a:schemeClr val="tx2">
                    <a:lumMod val="75000"/>
                  </a:schemeClr>
                </a:solidFill>
                <a:latin typeface="Cambria" panose="02040503050406030204" pitchFamily="18" charset="0"/>
                <a:ea typeface="Cambria" panose="02040503050406030204" pitchFamily="18" charset="0"/>
              </a:rPr>
              <a:t>1 Tulokset</a:t>
            </a:r>
            <a:endParaRPr lang="fi-FI" sz="2000" b="1">
              <a:solidFill>
                <a:schemeClr val="tx2">
                  <a:lumMod val="75000"/>
                </a:schemeClr>
              </a:solidFill>
              <a:latin typeface="Cambria" panose="02040503050406030204" pitchFamily="18" charset="0"/>
              <a:ea typeface="Cambria" panose="02040503050406030204" pitchFamily="18" charset="0"/>
            </a:endParaRPr>
          </a:p>
          <a:p>
            <a:pPr marL="457200" lvl="1" indent="0">
              <a:buNone/>
            </a:pPr>
            <a:r>
              <a:rPr lang="fi-FI" sz="2000">
                <a:solidFill>
                  <a:schemeClr val="tx2">
                    <a:lumMod val="75000"/>
                  </a:schemeClr>
                </a:solidFill>
                <a:latin typeface="Cambria" panose="02040503050406030204" pitchFamily="18" charset="0"/>
                <a:ea typeface="Cambria" panose="02040503050406030204" pitchFamily="18" charset="0"/>
              </a:rPr>
              <a:t>1.1 Yhteenkuuluvuus ja jaksaminen</a:t>
            </a:r>
          </a:p>
          <a:p>
            <a:pPr marL="457200" lvl="1" indent="0">
              <a:buNone/>
            </a:pPr>
            <a:r>
              <a:rPr lang="fi-FI" sz="2000">
                <a:solidFill>
                  <a:schemeClr val="tx2">
                    <a:lumMod val="75000"/>
                  </a:schemeClr>
                </a:solidFill>
                <a:latin typeface="Cambria"/>
                <a:ea typeface="Cambria"/>
              </a:rPr>
              <a:t>1.2 Killan toiminta </a:t>
            </a:r>
            <a:endParaRPr lang="fi-FI" sz="2000">
              <a:solidFill>
                <a:schemeClr val="tx2">
                  <a:lumMod val="75000"/>
                </a:schemeClr>
              </a:solidFill>
              <a:latin typeface="Cambria" panose="02040503050406030204" pitchFamily="18" charset="0"/>
              <a:ea typeface="Cambria" panose="02040503050406030204" pitchFamily="18" charset="0"/>
            </a:endParaRPr>
          </a:p>
          <a:p>
            <a:pPr marL="457200" lvl="1" indent="0">
              <a:buNone/>
            </a:pPr>
            <a:r>
              <a:rPr lang="fi-FI" sz="2000">
                <a:solidFill>
                  <a:schemeClr val="tx2">
                    <a:lumMod val="75000"/>
                  </a:schemeClr>
                </a:solidFill>
                <a:latin typeface="Cambria"/>
                <a:ea typeface="Cambria"/>
              </a:rPr>
              <a:t>1.3 Kilta- ja teekkarikulttuuri</a:t>
            </a:r>
            <a:endParaRPr lang="fi-FI" sz="2000">
              <a:solidFill>
                <a:schemeClr val="tx2">
                  <a:lumMod val="75000"/>
                </a:schemeClr>
              </a:solidFill>
              <a:latin typeface="Cambria" panose="02040503050406030204" pitchFamily="18" charset="0"/>
              <a:ea typeface="Cambria" panose="02040503050406030204" pitchFamily="18" charset="0"/>
            </a:endParaRPr>
          </a:p>
          <a:p>
            <a:pPr lvl="1"/>
            <a:endParaRPr lang="fi-FI" sz="2000">
              <a:solidFill>
                <a:schemeClr val="tx2">
                  <a:lumMod val="75000"/>
                </a:schemeClr>
              </a:solidFill>
              <a:latin typeface="Cambria" panose="02040503050406030204" pitchFamily="18" charset="0"/>
              <a:ea typeface="Cambria" panose="02040503050406030204" pitchFamily="18" charset="0"/>
            </a:endParaRPr>
          </a:p>
          <a:p>
            <a:pPr marL="0" indent="0">
              <a:buNone/>
            </a:pPr>
            <a:r>
              <a:rPr lang="fi-FI" sz="2400" b="1">
                <a:solidFill>
                  <a:schemeClr val="tx2">
                    <a:lumMod val="20000"/>
                    <a:lumOff val="80000"/>
                  </a:schemeClr>
                </a:solidFill>
                <a:latin typeface="Cambria" panose="02040503050406030204" pitchFamily="18" charset="0"/>
                <a:ea typeface="Cambria" panose="02040503050406030204" pitchFamily="18" charset="0"/>
              </a:rPr>
              <a:t>2 Yhteenveto</a:t>
            </a:r>
            <a:endParaRPr lang="fi-FI" sz="2000" b="1">
              <a:solidFill>
                <a:schemeClr val="tx2">
                  <a:lumMod val="20000"/>
                  <a:lumOff val="80000"/>
                </a:schemeClr>
              </a:solidFill>
              <a:latin typeface="Cambria" panose="02040503050406030204" pitchFamily="18" charset="0"/>
              <a:ea typeface="Cambria" panose="02040503050406030204" pitchFamily="18" charset="0"/>
            </a:endParaRPr>
          </a:p>
          <a:p>
            <a:pPr marL="457200" lvl="1" indent="0">
              <a:buNone/>
            </a:pPr>
            <a:r>
              <a:rPr lang="fi-FI" sz="2000">
                <a:solidFill>
                  <a:schemeClr val="tx2">
                    <a:lumMod val="20000"/>
                    <a:lumOff val="80000"/>
                  </a:schemeClr>
                </a:solidFill>
                <a:latin typeface="Cambria" panose="02040503050406030204" pitchFamily="18" charset="0"/>
                <a:ea typeface="Cambria" panose="02040503050406030204" pitchFamily="18" charset="0"/>
              </a:rPr>
              <a:t>2.1 Johtopäätökset</a:t>
            </a:r>
          </a:p>
          <a:p>
            <a:pPr marL="457200" lvl="1" indent="0">
              <a:buNone/>
            </a:pPr>
            <a:r>
              <a:rPr lang="fi-FI" sz="2000">
                <a:solidFill>
                  <a:schemeClr val="tx2">
                    <a:lumMod val="20000"/>
                    <a:lumOff val="80000"/>
                  </a:schemeClr>
                </a:solidFill>
                <a:latin typeface="Cambria" panose="02040503050406030204" pitchFamily="18" charset="0"/>
                <a:ea typeface="Cambria" panose="02040503050406030204" pitchFamily="18" charset="0"/>
              </a:rPr>
              <a:t>2.2 Toimenpidesuositukset</a:t>
            </a:r>
          </a:p>
          <a:p>
            <a:pPr marL="457200" lvl="1" indent="0">
              <a:buNone/>
            </a:pPr>
            <a:r>
              <a:rPr lang="fi-FI" sz="2000">
                <a:solidFill>
                  <a:schemeClr val="tx2">
                    <a:lumMod val="20000"/>
                    <a:lumOff val="80000"/>
                  </a:schemeClr>
                </a:solidFill>
                <a:latin typeface="Cambria" panose="02040503050406030204" pitchFamily="18" charset="0"/>
                <a:ea typeface="Cambria" panose="02040503050406030204" pitchFamily="18" charset="0"/>
              </a:rPr>
              <a:t>2.3 Loppukommentit</a:t>
            </a:r>
          </a:p>
          <a:p>
            <a:pPr marL="0" indent="0">
              <a:buNone/>
            </a:pPr>
            <a:endParaRPr lang="fi-FI" sz="200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5699619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1">
            <a:extLst>
              <a:ext uri="{FF2B5EF4-FFF2-40B4-BE49-F238E27FC236}">
                <a16:creationId xmlns:a16="http://schemas.microsoft.com/office/drawing/2014/main" id="{545FB1FF-5D1D-4050-9EB6-B4D7AAD18DB5}"/>
              </a:ext>
            </a:extLst>
          </p:cNvPr>
          <p:cNvSpPr txBox="1">
            <a:spLocks/>
          </p:cNvSpPr>
          <p:nvPr/>
        </p:nvSpPr>
        <p:spPr>
          <a:xfrm>
            <a:off x="295275" y="-180204"/>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3600">
                <a:solidFill>
                  <a:schemeClr val="tx2">
                    <a:lumMod val="75000"/>
                  </a:schemeClr>
                </a:solidFill>
                <a:latin typeface="Cambria"/>
                <a:ea typeface="Cambria"/>
              </a:rPr>
              <a:t>Kiltahuone</a:t>
            </a:r>
            <a:endParaRPr lang="en-US">
              <a:solidFill>
                <a:schemeClr val="tx2">
                  <a:lumMod val="75000"/>
                </a:schemeClr>
              </a:solidFill>
            </a:endParaRPr>
          </a:p>
        </p:txBody>
      </p:sp>
      <p:graphicFrame>
        <p:nvGraphicFramePr>
          <p:cNvPr id="10" name="Kaavio 3">
            <a:extLst>
              <a:ext uri="{FF2B5EF4-FFF2-40B4-BE49-F238E27FC236}">
                <a16:creationId xmlns:a16="http://schemas.microsoft.com/office/drawing/2014/main" id="{1687FA7D-3AC9-4A51-8C86-346164740BE7}"/>
              </a:ext>
              <a:ext uri="{147F2762-F138-4A5C-976F-8EAC2B608ADB}">
                <a16:predDERef xmlns:a16="http://schemas.microsoft.com/office/drawing/2014/main" pred="{256537C6-39B9-4B0D-BC10-E216C38A17D0}"/>
              </a:ext>
            </a:extLst>
          </p:cNvPr>
          <p:cNvGraphicFramePr>
            <a:graphicFrameLocks/>
          </p:cNvGraphicFramePr>
          <p:nvPr>
            <p:extLst>
              <p:ext uri="{D42A27DB-BD31-4B8C-83A1-F6EECF244321}">
                <p14:modId xmlns:p14="http://schemas.microsoft.com/office/powerpoint/2010/main" val="3849543381"/>
              </p:ext>
            </p:extLst>
          </p:nvPr>
        </p:nvGraphicFramePr>
        <p:xfrm>
          <a:off x="4278573" y="279779"/>
          <a:ext cx="7038122" cy="40705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a:extLst>
              <a:ext uri="{FF2B5EF4-FFF2-40B4-BE49-F238E27FC236}">
                <a16:creationId xmlns:a16="http://schemas.microsoft.com/office/drawing/2014/main" id="{2E6E96D5-86B3-4B06-8B3C-FF27EC694643}"/>
              </a:ext>
            </a:extLst>
          </p:cNvPr>
          <p:cNvGraphicFramePr>
            <a:graphicFrameLocks/>
          </p:cNvGraphicFramePr>
          <p:nvPr>
            <p:extLst>
              <p:ext uri="{D42A27DB-BD31-4B8C-83A1-F6EECF244321}">
                <p14:modId xmlns:p14="http://schemas.microsoft.com/office/powerpoint/2010/main" val="2407651187"/>
              </p:ext>
            </p:extLst>
          </p:nvPr>
        </p:nvGraphicFramePr>
        <p:xfrm>
          <a:off x="700223" y="1013347"/>
          <a:ext cx="3294384" cy="2415653"/>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CF24AF8F-10C1-433B-8B35-97A44FDE8493}"/>
              </a:ext>
            </a:extLst>
          </p:cNvPr>
          <p:cNvSpPr txBox="1"/>
          <p:nvPr/>
        </p:nvSpPr>
        <p:spPr>
          <a:xfrm>
            <a:off x="416256" y="4350355"/>
            <a:ext cx="5925403" cy="2308324"/>
          </a:xfrm>
          <a:prstGeom prst="rect">
            <a:avLst/>
          </a:prstGeom>
          <a:noFill/>
        </p:spPr>
        <p:txBody>
          <a:bodyPr wrap="square" rtlCol="0">
            <a:spAutoFit/>
          </a:bodyPr>
          <a:lstStyle/>
          <a:p>
            <a:r>
              <a:rPr lang="fi-FI" sz="1600">
                <a:solidFill>
                  <a:schemeClr val="tx2">
                    <a:lumMod val="75000"/>
                  </a:schemeClr>
                </a:solidFill>
                <a:latin typeface="Cambria" panose="02040503050406030204" pitchFamily="18" charset="0"/>
                <a:ea typeface="Cambria" panose="02040503050406030204" pitchFamily="18" charset="0"/>
              </a:rPr>
              <a:t>Keskiarvojen puolesta kiltahuone koetaan matalan kynnyksen paikkana kiltalaisten näkemiseen ja ajanviettoon.</a:t>
            </a:r>
          </a:p>
          <a:p>
            <a:endParaRPr lang="fi-FI" sz="1600">
              <a:solidFill>
                <a:schemeClr val="tx2">
                  <a:lumMod val="75000"/>
                </a:schemeClr>
              </a:solidFill>
              <a:latin typeface="Cambria" panose="02040503050406030204" pitchFamily="18" charset="0"/>
              <a:ea typeface="Cambria" panose="02040503050406030204" pitchFamily="18" charset="0"/>
            </a:endParaRPr>
          </a:p>
          <a:p>
            <a:r>
              <a:rPr lang="fi-FI" sz="1600" b="1">
                <a:solidFill>
                  <a:schemeClr val="tx2">
                    <a:lumMod val="75000"/>
                  </a:schemeClr>
                </a:solidFill>
                <a:latin typeface="Cambria" panose="02040503050406030204" pitchFamily="18" charset="0"/>
                <a:ea typeface="Cambria" panose="02040503050406030204" pitchFamily="18" charset="0"/>
              </a:rPr>
              <a:t>Vuosikurssien välillä on kuitenkin huomattavia eroja. </a:t>
            </a:r>
          </a:p>
          <a:p>
            <a:r>
              <a:rPr lang="fi-FI" sz="1600">
                <a:solidFill>
                  <a:schemeClr val="tx2">
                    <a:lumMod val="75000"/>
                  </a:schemeClr>
                </a:solidFill>
                <a:latin typeface="Cambria" panose="02040503050406030204" pitchFamily="18" charset="0"/>
                <a:ea typeface="Cambria" panose="02040503050406030204" pitchFamily="18" charset="0"/>
              </a:rPr>
              <a:t>Ensimmäisten vuosien opiskelijoiden (1 ja 2) joukossa ollaan useammin eri mieltä kyseisten väittämien kanssa. He kokevat vastausten perusteella hieman useammin, etteivät ole täysin tervetulleita kiltahuoneelle tai eivät pidä kiltahuonetta kovin suotuisana paikkana opiskeluun.</a:t>
            </a:r>
            <a:endParaRPr lang="fi-FI" i="1">
              <a:solidFill>
                <a:schemeClr val="tx2">
                  <a:lumMod val="75000"/>
                </a:schemeClr>
              </a:solidFill>
              <a:latin typeface="Cambria" panose="02040503050406030204" pitchFamily="18" charset="0"/>
              <a:ea typeface="Cambria" panose="02040503050406030204" pitchFamily="18" charset="0"/>
            </a:endParaRPr>
          </a:p>
        </p:txBody>
      </p:sp>
      <p:sp>
        <p:nvSpPr>
          <p:cNvPr id="11" name="TextBox 10">
            <a:extLst>
              <a:ext uri="{FF2B5EF4-FFF2-40B4-BE49-F238E27FC236}">
                <a16:creationId xmlns:a16="http://schemas.microsoft.com/office/drawing/2014/main" id="{FE863E2F-B85C-4D20-AC60-3879FF50BFD3}"/>
              </a:ext>
            </a:extLst>
          </p:cNvPr>
          <p:cNvSpPr txBox="1"/>
          <p:nvPr/>
        </p:nvSpPr>
        <p:spPr>
          <a:xfrm>
            <a:off x="9074268" y="4572881"/>
            <a:ext cx="2242427" cy="1046440"/>
          </a:xfrm>
          <a:prstGeom prst="rect">
            <a:avLst/>
          </a:prstGeom>
          <a:solidFill>
            <a:schemeClr val="accent1">
              <a:lumMod val="20000"/>
              <a:lumOff val="80000"/>
            </a:schemeClr>
          </a:solidFill>
        </p:spPr>
        <p:txBody>
          <a:bodyPr wrap="square">
            <a:spAutoFit/>
          </a:bodyPr>
          <a:lstStyle/>
          <a:p>
            <a:pPr>
              <a:spcBef>
                <a:spcPts val="1200"/>
              </a:spcBef>
            </a:pPr>
            <a:r>
              <a:rPr lang="fi-FI" sz="1400">
                <a:solidFill>
                  <a:schemeClr val="accent1">
                    <a:lumMod val="75000"/>
                  </a:schemeClr>
                </a:solidFill>
                <a:latin typeface="Cambria"/>
                <a:ea typeface="Cambria"/>
              </a:rPr>
              <a:t>1 Täysin eri mieltä</a:t>
            </a:r>
          </a:p>
          <a:p>
            <a:pPr>
              <a:spcBef>
                <a:spcPts val="1200"/>
              </a:spcBef>
            </a:pPr>
            <a:r>
              <a:rPr lang="fi-FI" sz="1400">
                <a:solidFill>
                  <a:schemeClr val="accent1">
                    <a:lumMod val="75000"/>
                  </a:schemeClr>
                </a:solidFill>
                <a:latin typeface="Cambria"/>
                <a:ea typeface="Cambria"/>
              </a:rPr>
              <a:t>3 Ei samaa eikä eri mieltä</a:t>
            </a:r>
          </a:p>
          <a:p>
            <a:pPr>
              <a:spcBef>
                <a:spcPts val="1200"/>
              </a:spcBef>
            </a:pPr>
            <a:r>
              <a:rPr lang="fi-FI" sz="1400">
                <a:solidFill>
                  <a:schemeClr val="accent1">
                    <a:lumMod val="75000"/>
                  </a:schemeClr>
                </a:solidFill>
                <a:latin typeface="Cambria"/>
                <a:ea typeface="Cambria"/>
              </a:rPr>
              <a:t>5 Täysin samaa mieltä</a:t>
            </a:r>
          </a:p>
        </p:txBody>
      </p:sp>
    </p:spTree>
    <p:extLst>
      <p:ext uri="{BB962C8B-B14F-4D97-AF65-F5344CB8AC3E}">
        <p14:creationId xmlns:p14="http://schemas.microsoft.com/office/powerpoint/2010/main" val="34987974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1">
            <a:extLst>
              <a:ext uri="{FF2B5EF4-FFF2-40B4-BE49-F238E27FC236}">
                <a16:creationId xmlns:a16="http://schemas.microsoft.com/office/drawing/2014/main" id="{545FB1FF-5D1D-4050-9EB6-B4D7AAD18DB5}"/>
              </a:ext>
            </a:extLst>
          </p:cNvPr>
          <p:cNvSpPr txBox="1">
            <a:spLocks/>
          </p:cNvSpPr>
          <p:nvPr/>
        </p:nvSpPr>
        <p:spPr>
          <a:xfrm>
            <a:off x="295275" y="-180204"/>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3600">
                <a:solidFill>
                  <a:schemeClr val="tx2">
                    <a:lumMod val="75000"/>
                  </a:schemeClr>
                </a:solidFill>
                <a:latin typeface="Cambria"/>
                <a:ea typeface="Cambria"/>
              </a:rPr>
              <a:t>Kiltahuone</a:t>
            </a:r>
            <a:endParaRPr lang="en-US">
              <a:solidFill>
                <a:schemeClr val="tx2">
                  <a:lumMod val="75000"/>
                </a:schemeClr>
              </a:solidFill>
            </a:endParaRPr>
          </a:p>
        </p:txBody>
      </p:sp>
      <p:graphicFrame>
        <p:nvGraphicFramePr>
          <p:cNvPr id="10" name="Kaavio 3">
            <a:extLst>
              <a:ext uri="{FF2B5EF4-FFF2-40B4-BE49-F238E27FC236}">
                <a16:creationId xmlns:a16="http://schemas.microsoft.com/office/drawing/2014/main" id="{1687FA7D-3AC9-4A51-8C86-346164740BE7}"/>
              </a:ext>
              <a:ext uri="{147F2762-F138-4A5C-976F-8EAC2B608ADB}">
                <a16:predDERef xmlns:a16="http://schemas.microsoft.com/office/drawing/2014/main" pred="{256537C6-39B9-4B0D-BC10-E216C38A17D0}"/>
              </a:ext>
            </a:extLst>
          </p:cNvPr>
          <p:cNvGraphicFramePr>
            <a:graphicFrameLocks/>
          </p:cNvGraphicFramePr>
          <p:nvPr/>
        </p:nvGraphicFramePr>
        <p:xfrm>
          <a:off x="4278573" y="279779"/>
          <a:ext cx="7038122" cy="40705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a:extLst>
              <a:ext uri="{FF2B5EF4-FFF2-40B4-BE49-F238E27FC236}">
                <a16:creationId xmlns:a16="http://schemas.microsoft.com/office/drawing/2014/main" id="{2E6E96D5-86B3-4B06-8B3C-FF27EC694643}"/>
              </a:ext>
            </a:extLst>
          </p:cNvPr>
          <p:cNvGraphicFramePr>
            <a:graphicFrameLocks/>
          </p:cNvGraphicFramePr>
          <p:nvPr/>
        </p:nvGraphicFramePr>
        <p:xfrm>
          <a:off x="700223" y="1013347"/>
          <a:ext cx="3294384" cy="2415653"/>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CF24AF8F-10C1-433B-8B35-97A44FDE8493}"/>
              </a:ext>
            </a:extLst>
          </p:cNvPr>
          <p:cNvSpPr txBox="1"/>
          <p:nvPr/>
        </p:nvSpPr>
        <p:spPr>
          <a:xfrm>
            <a:off x="416256" y="4350355"/>
            <a:ext cx="5925403" cy="2308324"/>
          </a:xfrm>
          <a:prstGeom prst="rect">
            <a:avLst/>
          </a:prstGeom>
          <a:noFill/>
        </p:spPr>
        <p:txBody>
          <a:bodyPr wrap="square" rtlCol="0">
            <a:spAutoFit/>
          </a:bodyPr>
          <a:lstStyle/>
          <a:p>
            <a:r>
              <a:rPr lang="fi-FI" sz="1600">
                <a:solidFill>
                  <a:schemeClr val="tx2">
                    <a:lumMod val="75000"/>
                  </a:schemeClr>
                </a:solidFill>
                <a:latin typeface="Cambria" panose="02040503050406030204" pitchFamily="18" charset="0"/>
                <a:ea typeface="Cambria" panose="02040503050406030204" pitchFamily="18" charset="0"/>
              </a:rPr>
              <a:t>Keskiarvojen puolesta kiltahuone koetaan matalan kynnyksen paikkana kiltalaisten näkemiseen ja ajanviettoon.</a:t>
            </a:r>
          </a:p>
          <a:p>
            <a:endParaRPr lang="fi-FI" sz="1600">
              <a:solidFill>
                <a:schemeClr val="tx2">
                  <a:lumMod val="75000"/>
                </a:schemeClr>
              </a:solidFill>
              <a:latin typeface="Cambria" panose="02040503050406030204" pitchFamily="18" charset="0"/>
              <a:ea typeface="Cambria" panose="02040503050406030204" pitchFamily="18" charset="0"/>
            </a:endParaRPr>
          </a:p>
          <a:p>
            <a:r>
              <a:rPr lang="fi-FI" sz="1600" b="1">
                <a:solidFill>
                  <a:schemeClr val="tx2">
                    <a:lumMod val="75000"/>
                  </a:schemeClr>
                </a:solidFill>
                <a:latin typeface="Cambria" panose="02040503050406030204" pitchFamily="18" charset="0"/>
                <a:ea typeface="Cambria" panose="02040503050406030204" pitchFamily="18" charset="0"/>
              </a:rPr>
              <a:t>Vuosikurssien välillä on kuitenkin huomattavia eroja. </a:t>
            </a:r>
          </a:p>
          <a:p>
            <a:r>
              <a:rPr lang="fi-FI" sz="1600">
                <a:solidFill>
                  <a:schemeClr val="tx2">
                    <a:lumMod val="75000"/>
                  </a:schemeClr>
                </a:solidFill>
                <a:latin typeface="Cambria" panose="02040503050406030204" pitchFamily="18" charset="0"/>
                <a:ea typeface="Cambria" panose="02040503050406030204" pitchFamily="18" charset="0"/>
              </a:rPr>
              <a:t>Ensimmäisten vuosien opiskelijoiden (1 ja 2) joukossa ollaan useammin eri mieltä kyseisten väittämien kanssa. He kokevat vastausten perusteella hieman useammin, etteivät ole täysin tervetulleita kiltahuoneelle tai eivät pidä kiltahuonetta kovin suotuisana paikkana opiskeluun.</a:t>
            </a:r>
            <a:endParaRPr lang="fi-FI" i="1">
              <a:solidFill>
                <a:schemeClr val="tx2">
                  <a:lumMod val="75000"/>
                </a:schemeClr>
              </a:solidFill>
              <a:latin typeface="Cambria" panose="02040503050406030204" pitchFamily="18" charset="0"/>
              <a:ea typeface="Cambria" panose="02040503050406030204" pitchFamily="18" charset="0"/>
            </a:endParaRPr>
          </a:p>
        </p:txBody>
      </p:sp>
      <p:sp>
        <p:nvSpPr>
          <p:cNvPr id="11" name="TextBox 10">
            <a:extLst>
              <a:ext uri="{FF2B5EF4-FFF2-40B4-BE49-F238E27FC236}">
                <a16:creationId xmlns:a16="http://schemas.microsoft.com/office/drawing/2014/main" id="{FE863E2F-B85C-4D20-AC60-3879FF50BFD3}"/>
              </a:ext>
            </a:extLst>
          </p:cNvPr>
          <p:cNvSpPr txBox="1"/>
          <p:nvPr/>
        </p:nvSpPr>
        <p:spPr>
          <a:xfrm>
            <a:off x="9074268" y="4572881"/>
            <a:ext cx="2242427" cy="1046440"/>
          </a:xfrm>
          <a:prstGeom prst="rect">
            <a:avLst/>
          </a:prstGeom>
          <a:solidFill>
            <a:schemeClr val="accent1">
              <a:lumMod val="20000"/>
              <a:lumOff val="80000"/>
            </a:schemeClr>
          </a:solidFill>
        </p:spPr>
        <p:txBody>
          <a:bodyPr wrap="square">
            <a:spAutoFit/>
          </a:bodyPr>
          <a:lstStyle/>
          <a:p>
            <a:pPr>
              <a:spcBef>
                <a:spcPts val="1200"/>
              </a:spcBef>
            </a:pPr>
            <a:r>
              <a:rPr lang="fi-FI" sz="1400">
                <a:solidFill>
                  <a:schemeClr val="accent1">
                    <a:lumMod val="75000"/>
                  </a:schemeClr>
                </a:solidFill>
                <a:latin typeface="Cambria"/>
                <a:ea typeface="Cambria"/>
              </a:rPr>
              <a:t>1 Täysin eri mieltä</a:t>
            </a:r>
          </a:p>
          <a:p>
            <a:pPr>
              <a:spcBef>
                <a:spcPts val="1200"/>
              </a:spcBef>
            </a:pPr>
            <a:r>
              <a:rPr lang="fi-FI" sz="1400">
                <a:solidFill>
                  <a:schemeClr val="accent1">
                    <a:lumMod val="75000"/>
                  </a:schemeClr>
                </a:solidFill>
                <a:latin typeface="Cambria"/>
                <a:ea typeface="Cambria"/>
              </a:rPr>
              <a:t>3 Ei samaa eikä eri mieltä</a:t>
            </a:r>
          </a:p>
          <a:p>
            <a:pPr>
              <a:spcBef>
                <a:spcPts val="1200"/>
              </a:spcBef>
            </a:pPr>
            <a:r>
              <a:rPr lang="fi-FI" sz="1400">
                <a:solidFill>
                  <a:schemeClr val="accent1">
                    <a:lumMod val="75000"/>
                  </a:schemeClr>
                </a:solidFill>
                <a:latin typeface="Cambria"/>
                <a:ea typeface="Cambria"/>
              </a:rPr>
              <a:t>5 Täysin samaa mieltä</a:t>
            </a:r>
          </a:p>
        </p:txBody>
      </p:sp>
      <p:sp>
        <p:nvSpPr>
          <p:cNvPr id="12" name="Suorakulmio 12">
            <a:extLst>
              <a:ext uri="{FF2B5EF4-FFF2-40B4-BE49-F238E27FC236}">
                <a16:creationId xmlns:a16="http://schemas.microsoft.com/office/drawing/2014/main" id="{A67046AB-0F1A-486E-883F-06648DCB4BD4}"/>
              </a:ext>
            </a:extLst>
          </p:cNvPr>
          <p:cNvSpPr/>
          <p:nvPr/>
        </p:nvSpPr>
        <p:spPr>
          <a:xfrm>
            <a:off x="8101014" y="4452179"/>
            <a:ext cx="3355145" cy="2186909"/>
          </a:xfrm>
          <a:prstGeom prst="rect">
            <a:avLst/>
          </a:prstGeom>
          <a:solidFill>
            <a:schemeClr val="accent5">
              <a:lumMod val="50000"/>
              <a:alpha val="9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a:spcAft>
                <a:spcPts val="300"/>
              </a:spcAft>
            </a:pPr>
            <a:r>
              <a:rPr lang="fi-FI" sz="1500" b="1">
                <a:latin typeface="Cambria"/>
                <a:ea typeface="Cambria"/>
              </a:rPr>
              <a:t>Ehdotus</a:t>
            </a:r>
          </a:p>
          <a:p>
            <a:pPr algn="r">
              <a:spcAft>
                <a:spcPts val="300"/>
              </a:spcAft>
            </a:pPr>
            <a:endParaRPr lang="fi-FI" sz="1500">
              <a:latin typeface="Cambria" panose="02040503050406030204" pitchFamily="18" charset="0"/>
              <a:ea typeface="Cambria" panose="02040503050406030204" pitchFamily="18" charset="0"/>
            </a:endParaRPr>
          </a:p>
          <a:p>
            <a:pPr algn="r">
              <a:spcAft>
                <a:spcPts val="300"/>
              </a:spcAft>
            </a:pPr>
            <a:r>
              <a:rPr lang="fi-FI" sz="1500">
                <a:latin typeface="Cambria" panose="02040503050406030204" pitchFamily="18" charset="0"/>
                <a:ea typeface="Cambria" panose="02040503050406030204" pitchFamily="18" charset="0"/>
              </a:rPr>
              <a:t>Kiltahuone tutuksi kaikille: kannustetaan kaikkia käymään kiltahuoneella ja järjestetään yhteisiä </a:t>
            </a:r>
            <a:r>
              <a:rPr lang="fi-FI" sz="1500" err="1">
                <a:latin typeface="Cambria" panose="02040503050406030204" pitchFamily="18" charset="0"/>
                <a:ea typeface="Cambria" panose="02040503050406030204" pitchFamily="18" charset="0"/>
              </a:rPr>
              <a:t>kiltis</a:t>
            </a:r>
            <a:r>
              <a:rPr lang="fi-FI" sz="1500">
                <a:latin typeface="Cambria" panose="02040503050406030204" pitchFamily="18" charset="0"/>
                <a:ea typeface="Cambria" panose="02040503050406030204" pitchFamily="18" charset="0"/>
              </a:rPr>
              <a:t>-tapahtumia: kiltakahvi, peli-illat, </a:t>
            </a:r>
            <a:r>
              <a:rPr lang="fi-FI" sz="1500" err="1">
                <a:latin typeface="Cambria" panose="02040503050406030204" pitchFamily="18" charset="0"/>
                <a:ea typeface="Cambria" panose="02040503050406030204" pitchFamily="18" charset="0"/>
              </a:rPr>
              <a:t>fuksimiitit</a:t>
            </a:r>
            <a:r>
              <a:rPr lang="fi-FI" sz="1500">
                <a:latin typeface="Cambria" panose="02040503050406030204" pitchFamily="18" charset="0"/>
                <a:ea typeface="Cambria" panose="02040503050406030204" pitchFamily="18" charset="0"/>
              </a:rPr>
              <a:t> yms. </a:t>
            </a:r>
          </a:p>
        </p:txBody>
      </p:sp>
    </p:spTree>
    <p:extLst>
      <p:ext uri="{BB962C8B-B14F-4D97-AF65-F5344CB8AC3E}">
        <p14:creationId xmlns:p14="http://schemas.microsoft.com/office/powerpoint/2010/main" val="26816302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8C4143E4-EDC9-4555-8B98-E72393B453E2}"/>
              </a:ext>
            </a:extLst>
          </p:cNvPr>
          <p:cNvSpPr>
            <a:spLocks noGrp="1"/>
          </p:cNvSpPr>
          <p:nvPr>
            <p:ph type="title"/>
          </p:nvPr>
        </p:nvSpPr>
        <p:spPr>
          <a:xfrm>
            <a:off x="1386865" y="818984"/>
            <a:ext cx="6596245" cy="3268520"/>
          </a:xfrm>
        </p:spPr>
        <p:txBody>
          <a:bodyPr vert="horz" lIns="91440" tIns="45720" rIns="91440" bIns="45720" rtlCol="0" anchor="b">
            <a:normAutofit/>
          </a:bodyPr>
          <a:lstStyle/>
          <a:p>
            <a:pPr algn="r"/>
            <a:r>
              <a:rPr lang="en-US" sz="4800" err="1">
                <a:solidFill>
                  <a:srgbClr val="FFFFFF"/>
                </a:solidFill>
                <a:latin typeface="Cambria" panose="02040503050406030204" pitchFamily="18" charset="0"/>
                <a:ea typeface="Cambria" panose="02040503050406030204" pitchFamily="18" charset="0"/>
                <a:cs typeface="Calibri Light"/>
              </a:rPr>
              <a:t>Kilta</a:t>
            </a:r>
            <a:r>
              <a:rPr lang="en-US" sz="4800">
                <a:solidFill>
                  <a:srgbClr val="FFFFFF"/>
                </a:solidFill>
                <a:latin typeface="Cambria" panose="02040503050406030204" pitchFamily="18" charset="0"/>
                <a:ea typeface="Cambria" panose="02040503050406030204" pitchFamily="18" charset="0"/>
                <a:cs typeface="Calibri Light"/>
              </a:rPr>
              <a:t>- ja teekkaritoiminnan </a:t>
            </a:r>
            <a:r>
              <a:rPr lang="en-US" sz="4800" err="1">
                <a:solidFill>
                  <a:srgbClr val="FFFFFF"/>
                </a:solidFill>
                <a:latin typeface="Cambria" panose="02040503050406030204" pitchFamily="18" charset="0"/>
                <a:ea typeface="Cambria" panose="02040503050406030204" pitchFamily="18" charset="0"/>
                <a:cs typeface="Calibri Light"/>
              </a:rPr>
              <a:t>häirintäkokemukset</a:t>
            </a:r>
            <a:endParaRPr lang="en-US" sz="4800" kern="1200">
              <a:solidFill>
                <a:srgbClr val="FFFFFF"/>
              </a:solidFill>
              <a:latin typeface="Cambria" panose="02040503050406030204" pitchFamily="18" charset="0"/>
              <a:ea typeface="Cambria" panose="02040503050406030204" pitchFamily="18" charset="0"/>
              <a:cs typeface="Calibri Light"/>
            </a:endParaRPr>
          </a:p>
        </p:txBody>
      </p:sp>
      <p:sp>
        <p:nvSpPr>
          <p:cNvPr id="32" name="Rectangle 3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2">
            <a:extLst>
              <a:ext uri="{FF2B5EF4-FFF2-40B4-BE49-F238E27FC236}">
                <a16:creationId xmlns:a16="http://schemas.microsoft.com/office/drawing/2014/main" id="{745C2B4F-1F01-4659-9984-516549978BF2}"/>
              </a:ext>
            </a:extLst>
          </p:cNvPr>
          <p:cNvSpPr txBox="1"/>
          <p:nvPr/>
        </p:nvSpPr>
        <p:spPr>
          <a:xfrm>
            <a:off x="2297825" y="4906488"/>
            <a:ext cx="9438654"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2000" err="1">
                <a:solidFill>
                  <a:schemeClr val="bg1"/>
                </a:solidFill>
                <a:latin typeface="Cambria" panose="02040503050406030204" pitchFamily="18" charset="0"/>
                <a:ea typeface="Cambria" panose="02040503050406030204" pitchFamily="18" charset="0"/>
              </a:rPr>
              <a:t>Häirintäkokemukset</a:t>
            </a:r>
            <a:endParaRPr lang="en-US" sz="2000">
              <a:solidFill>
                <a:schemeClr val="bg1"/>
              </a:solidFill>
              <a:latin typeface="Cambria" panose="02040503050406030204" pitchFamily="18" charset="0"/>
              <a:ea typeface="Cambria" panose="02040503050406030204" pitchFamily="18" charset="0"/>
            </a:endParaRPr>
          </a:p>
          <a:p>
            <a:pPr algn="r"/>
            <a:r>
              <a:rPr lang="en-US" sz="2000" err="1">
                <a:solidFill>
                  <a:schemeClr val="bg1"/>
                </a:solidFill>
                <a:latin typeface="Cambria" panose="02040503050406030204" pitchFamily="18" charset="0"/>
                <a:ea typeface="Cambria" panose="02040503050406030204" pitchFamily="18" charset="0"/>
                <a:cs typeface="Calibri"/>
              </a:rPr>
              <a:t>Syrjintä</a:t>
            </a:r>
            <a:endParaRPr lang="en-US" sz="2000">
              <a:solidFill>
                <a:schemeClr val="bg1"/>
              </a:solidFill>
              <a:latin typeface="Cambria" panose="02040503050406030204" pitchFamily="18" charset="0"/>
              <a:ea typeface="Cambria" panose="02040503050406030204" pitchFamily="18" charset="0"/>
              <a:cs typeface="Calibri"/>
            </a:endParaRPr>
          </a:p>
          <a:p>
            <a:pPr algn="r"/>
            <a:r>
              <a:rPr lang="en-US" sz="2000" err="1">
                <a:solidFill>
                  <a:schemeClr val="bg1"/>
                </a:solidFill>
                <a:latin typeface="Cambria" panose="02040503050406030204" pitchFamily="18" charset="0"/>
                <a:ea typeface="Cambria" panose="02040503050406030204" pitchFamily="18" charset="0"/>
                <a:cs typeface="Calibri"/>
              </a:rPr>
              <a:t>Killan</a:t>
            </a:r>
            <a:r>
              <a:rPr lang="en-US" sz="2000">
                <a:solidFill>
                  <a:schemeClr val="bg1"/>
                </a:solidFill>
                <a:latin typeface="Cambria" panose="02040503050406030204" pitchFamily="18" charset="0"/>
                <a:ea typeface="Cambria" panose="02040503050406030204" pitchFamily="18" charset="0"/>
                <a:cs typeface="Calibri"/>
              </a:rPr>
              <a:t> </a:t>
            </a:r>
            <a:r>
              <a:rPr lang="en-US" sz="2000" err="1">
                <a:solidFill>
                  <a:schemeClr val="bg1"/>
                </a:solidFill>
                <a:latin typeface="Cambria" panose="02040503050406030204" pitchFamily="18" charset="0"/>
                <a:ea typeface="Cambria" panose="02040503050406030204" pitchFamily="18" charset="0"/>
                <a:cs typeface="Calibri"/>
              </a:rPr>
              <a:t>ulkopuolinen</a:t>
            </a:r>
            <a:r>
              <a:rPr lang="en-US" sz="2000">
                <a:solidFill>
                  <a:schemeClr val="bg1"/>
                </a:solidFill>
                <a:latin typeface="Cambria" panose="02040503050406030204" pitchFamily="18" charset="0"/>
                <a:ea typeface="Cambria" panose="02040503050406030204" pitchFamily="18" charset="0"/>
                <a:cs typeface="Calibri"/>
              </a:rPr>
              <a:t> </a:t>
            </a:r>
            <a:r>
              <a:rPr lang="en-US" sz="2000" err="1">
                <a:solidFill>
                  <a:schemeClr val="bg1"/>
                </a:solidFill>
                <a:latin typeface="Cambria" panose="02040503050406030204" pitchFamily="18" charset="0"/>
                <a:ea typeface="Cambria" panose="02040503050406030204" pitchFamily="18" charset="0"/>
                <a:cs typeface="Calibri"/>
              </a:rPr>
              <a:t>ahdistelu</a:t>
            </a:r>
            <a:r>
              <a:rPr lang="en-US" sz="2000">
                <a:solidFill>
                  <a:schemeClr val="bg1"/>
                </a:solidFill>
                <a:latin typeface="Cambria" panose="02040503050406030204" pitchFamily="18" charset="0"/>
                <a:ea typeface="Cambria" panose="02040503050406030204" pitchFamily="18" charset="0"/>
                <a:cs typeface="Calibri"/>
              </a:rPr>
              <a:t> ja </a:t>
            </a:r>
            <a:r>
              <a:rPr lang="en-US" sz="2000" err="1">
                <a:solidFill>
                  <a:schemeClr val="bg1"/>
                </a:solidFill>
                <a:latin typeface="Cambria" panose="02040503050406030204" pitchFamily="18" charset="0"/>
                <a:ea typeface="Cambria" panose="02040503050406030204" pitchFamily="18" charset="0"/>
                <a:cs typeface="Calibri"/>
              </a:rPr>
              <a:t>häirintä</a:t>
            </a:r>
            <a:endParaRPr lang="en-US" sz="2000">
              <a:solidFill>
                <a:schemeClr val="bg1"/>
              </a:solidFill>
              <a:latin typeface="Cambria" panose="02040503050406030204" pitchFamily="18" charset="0"/>
              <a:ea typeface="Cambria" panose="02040503050406030204" pitchFamily="18" charset="0"/>
              <a:cs typeface="Calibri"/>
            </a:endParaRPr>
          </a:p>
          <a:p>
            <a:pPr algn="r"/>
            <a:endParaRPr lang="en-US" sz="2000">
              <a:solidFill>
                <a:schemeClr val="bg1"/>
              </a:solidFill>
              <a:latin typeface="Cambria" panose="02040503050406030204" pitchFamily="18" charset="0"/>
              <a:ea typeface="Cambria" panose="02040503050406030204" pitchFamily="18" charset="0"/>
              <a:cs typeface="Calibri"/>
            </a:endParaRPr>
          </a:p>
        </p:txBody>
      </p:sp>
    </p:spTree>
    <p:extLst>
      <p:ext uri="{BB962C8B-B14F-4D97-AF65-F5344CB8AC3E}">
        <p14:creationId xmlns:p14="http://schemas.microsoft.com/office/powerpoint/2010/main" val="20404093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D886266-AEC2-4244-B337-5495A8BF1597}"/>
              </a:ext>
            </a:extLst>
          </p:cNvPr>
          <p:cNvSpPr>
            <a:spLocks noGrp="1"/>
          </p:cNvSpPr>
          <p:nvPr>
            <p:ph type="title"/>
          </p:nvPr>
        </p:nvSpPr>
        <p:spPr>
          <a:xfrm>
            <a:off x="304800" y="60970"/>
            <a:ext cx="11353800" cy="1325563"/>
          </a:xfrm>
        </p:spPr>
        <p:txBody>
          <a:bodyPr>
            <a:normAutofit/>
          </a:bodyPr>
          <a:lstStyle/>
          <a:p>
            <a:r>
              <a:rPr lang="fi-FI" sz="4000" b="1">
                <a:solidFill>
                  <a:schemeClr val="tx2">
                    <a:lumMod val="75000"/>
                  </a:schemeClr>
                </a:solidFill>
                <a:latin typeface="Cambria" panose="02040503050406030204" pitchFamily="18" charset="0"/>
                <a:ea typeface="Cambria" panose="02040503050406030204" pitchFamily="18" charset="0"/>
              </a:rPr>
              <a:t>Seksuaalinen ahdistelu killan toiminnassa</a:t>
            </a:r>
          </a:p>
        </p:txBody>
      </p:sp>
      <p:sp>
        <p:nvSpPr>
          <p:cNvPr id="4" name="Tekstiruutu 3">
            <a:extLst>
              <a:ext uri="{FF2B5EF4-FFF2-40B4-BE49-F238E27FC236}">
                <a16:creationId xmlns:a16="http://schemas.microsoft.com/office/drawing/2014/main" id="{21AA062A-741A-4889-921C-B70B9960BE1E}"/>
              </a:ext>
            </a:extLst>
          </p:cNvPr>
          <p:cNvSpPr txBox="1"/>
          <p:nvPr/>
        </p:nvSpPr>
        <p:spPr>
          <a:xfrm>
            <a:off x="402220" y="1592717"/>
            <a:ext cx="4202437" cy="4093428"/>
          </a:xfrm>
          <a:prstGeom prst="rect">
            <a:avLst/>
          </a:prstGeom>
          <a:noFill/>
        </p:spPr>
        <p:txBody>
          <a:bodyPr wrap="square">
            <a:spAutoFit/>
          </a:bodyPr>
          <a:lstStyle/>
          <a:p>
            <a:r>
              <a:rPr lang="fi-FI" sz="2000" b="1">
                <a:solidFill>
                  <a:schemeClr val="tx2">
                    <a:lumMod val="75000"/>
                  </a:schemeClr>
                </a:solidFill>
                <a:latin typeface="Cambria" panose="02040503050406030204" pitchFamily="18" charset="0"/>
                <a:ea typeface="Cambria" panose="02040503050406030204" pitchFamily="18" charset="0"/>
              </a:rPr>
              <a:t>12,5% vastaajista on kokenut seksuaalista ahdistelua killan toiminnassa. Näistä tapauksista 25% oli puututtu ja 38% ei osannut sanoa. </a:t>
            </a:r>
            <a:r>
              <a:rPr lang="fi-FI" sz="2000">
                <a:solidFill>
                  <a:schemeClr val="tx2">
                    <a:lumMod val="75000"/>
                  </a:schemeClr>
                </a:solidFill>
                <a:latin typeface="Cambria" panose="02040503050406030204" pitchFamily="18" charset="0"/>
                <a:ea typeface="Cambria" panose="02040503050406030204" pitchFamily="18" charset="0"/>
              </a:rPr>
              <a:t>”EOS/en halua vastata”-vastausten osuus kasvanut.</a:t>
            </a:r>
          </a:p>
          <a:p>
            <a:endParaRPr lang="fi-FI" sz="2000">
              <a:solidFill>
                <a:schemeClr val="tx2">
                  <a:lumMod val="75000"/>
                </a:schemeClr>
              </a:solidFill>
              <a:latin typeface="Cambria" panose="02040503050406030204" pitchFamily="18" charset="0"/>
              <a:ea typeface="Cambria" panose="02040503050406030204" pitchFamily="18" charset="0"/>
            </a:endParaRPr>
          </a:p>
          <a:p>
            <a:r>
              <a:rPr lang="fi-FI" sz="2000">
                <a:solidFill>
                  <a:schemeClr val="tx2">
                    <a:lumMod val="75000"/>
                  </a:schemeClr>
                </a:solidFill>
                <a:latin typeface="Cambria" panose="02040503050406030204" pitchFamily="18" charset="0"/>
                <a:ea typeface="Cambria" panose="02040503050406030204" pitchFamily="18" charset="0"/>
              </a:rPr>
              <a:t>Vastausasetelman muutosten* vuoksi kyllä-vastausten osuus grafiikassa ei ole täysin vertailtavissa. Muutos voi myös osin selittää voimakkaan nousun ”Kyllä”-vastauksissa.</a:t>
            </a:r>
          </a:p>
        </p:txBody>
      </p:sp>
      <p:pic>
        <p:nvPicPr>
          <p:cNvPr id="7" name="Kuva 6">
            <a:extLst>
              <a:ext uri="{FF2B5EF4-FFF2-40B4-BE49-F238E27FC236}">
                <a16:creationId xmlns:a16="http://schemas.microsoft.com/office/drawing/2014/main" id="{DCD21A40-CEA7-4488-9EFF-25304BA2ABDD}"/>
              </a:ext>
            </a:extLst>
          </p:cNvPr>
          <p:cNvPicPr>
            <a:picLocks noChangeAspect="1"/>
          </p:cNvPicPr>
          <p:nvPr/>
        </p:nvPicPr>
        <p:blipFill rotWithShape="1">
          <a:blip r:embed="rId2"/>
          <a:srcRect l="923" t="1480" r="923" b="1803"/>
          <a:stretch/>
        </p:blipFill>
        <p:spPr>
          <a:xfrm>
            <a:off x="4933813" y="1424886"/>
            <a:ext cx="6735672" cy="4093428"/>
          </a:xfrm>
          <a:prstGeom prst="rect">
            <a:avLst/>
          </a:prstGeom>
        </p:spPr>
      </p:pic>
      <p:cxnSp>
        <p:nvCxnSpPr>
          <p:cNvPr id="9" name="Suora nuoliyhdysviiva 8">
            <a:extLst>
              <a:ext uri="{FF2B5EF4-FFF2-40B4-BE49-F238E27FC236}">
                <a16:creationId xmlns:a16="http://schemas.microsoft.com/office/drawing/2014/main" id="{36609A25-15A9-456E-954A-DD50C8F22E40}"/>
              </a:ext>
            </a:extLst>
          </p:cNvPr>
          <p:cNvCxnSpPr>
            <a:cxnSpLocks/>
          </p:cNvCxnSpPr>
          <p:nvPr/>
        </p:nvCxnSpPr>
        <p:spPr>
          <a:xfrm flipV="1">
            <a:off x="5981700" y="4484914"/>
            <a:ext cx="0" cy="193860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Suora yhdysviiva 14">
            <a:extLst>
              <a:ext uri="{FF2B5EF4-FFF2-40B4-BE49-F238E27FC236}">
                <a16:creationId xmlns:a16="http://schemas.microsoft.com/office/drawing/2014/main" id="{622B4041-1D68-48CA-9428-2495517E8EE7}"/>
              </a:ext>
            </a:extLst>
          </p:cNvPr>
          <p:cNvCxnSpPr>
            <a:cxnSpLocks/>
          </p:cNvCxnSpPr>
          <p:nvPr/>
        </p:nvCxnSpPr>
        <p:spPr>
          <a:xfrm flipH="1">
            <a:off x="5981700" y="6423515"/>
            <a:ext cx="5459186" cy="0"/>
          </a:xfrm>
          <a:prstGeom prst="line">
            <a:avLst/>
          </a:prstGeom>
        </p:spPr>
        <p:style>
          <a:lnRef idx="1">
            <a:schemeClr val="dk1"/>
          </a:lnRef>
          <a:fillRef idx="0">
            <a:schemeClr val="dk1"/>
          </a:fillRef>
          <a:effectRef idx="0">
            <a:schemeClr val="dk1"/>
          </a:effectRef>
          <a:fontRef idx="minor">
            <a:schemeClr val="tx1"/>
          </a:fontRef>
        </p:style>
      </p:cxnSp>
      <p:sp>
        <p:nvSpPr>
          <p:cNvPr id="19" name="Tekstiruutu 18">
            <a:extLst>
              <a:ext uri="{FF2B5EF4-FFF2-40B4-BE49-F238E27FC236}">
                <a16:creationId xmlns:a16="http://schemas.microsoft.com/office/drawing/2014/main" id="{CDF947CB-81B2-4829-B187-4D1AFF7455A5}"/>
              </a:ext>
            </a:extLst>
          </p:cNvPr>
          <p:cNvSpPr txBox="1"/>
          <p:nvPr/>
        </p:nvSpPr>
        <p:spPr>
          <a:xfrm>
            <a:off x="6048969" y="5861942"/>
            <a:ext cx="5324648" cy="523220"/>
          </a:xfrm>
          <a:prstGeom prst="rect">
            <a:avLst/>
          </a:prstGeom>
          <a:noFill/>
        </p:spPr>
        <p:txBody>
          <a:bodyPr wrap="square" rtlCol="0">
            <a:spAutoFit/>
          </a:bodyPr>
          <a:lstStyle/>
          <a:p>
            <a:r>
              <a:rPr lang="fi-FI" sz="1400" b="1"/>
              <a:t>* 2021 muuttunut vastausasetelma</a:t>
            </a:r>
            <a:r>
              <a:rPr lang="fi-FI" sz="1400"/>
              <a:t>. Tuloksissa yhdistettiin vastaukset</a:t>
            </a:r>
          </a:p>
          <a:p>
            <a:r>
              <a:rPr lang="fi-FI" sz="1400"/>
              <a:t>”kyllä, viimeisen 12kk aikana”(4,7%) ja ”Kyllä, aiemmin” (7,8%)</a:t>
            </a:r>
          </a:p>
        </p:txBody>
      </p:sp>
      <p:sp>
        <p:nvSpPr>
          <p:cNvPr id="23" name="Tekstiruutu 22">
            <a:extLst>
              <a:ext uri="{FF2B5EF4-FFF2-40B4-BE49-F238E27FC236}">
                <a16:creationId xmlns:a16="http://schemas.microsoft.com/office/drawing/2014/main" id="{43BCE81E-E519-4A77-9176-FDAA6BAEF1F3}"/>
              </a:ext>
            </a:extLst>
          </p:cNvPr>
          <p:cNvSpPr txBox="1"/>
          <p:nvPr/>
        </p:nvSpPr>
        <p:spPr>
          <a:xfrm>
            <a:off x="5981700" y="1217256"/>
            <a:ext cx="6096000" cy="338554"/>
          </a:xfrm>
          <a:prstGeom prst="rect">
            <a:avLst/>
          </a:prstGeom>
          <a:noFill/>
        </p:spPr>
        <p:txBody>
          <a:bodyPr wrap="square">
            <a:spAutoFit/>
          </a:bodyPr>
          <a:lstStyle/>
          <a:p>
            <a:r>
              <a:rPr lang="fi-FI" sz="1600" b="1">
                <a:solidFill>
                  <a:schemeClr val="tx2">
                    <a:lumMod val="75000"/>
                  </a:schemeClr>
                </a:solidFill>
              </a:rPr>
              <a:t>Oletko kokenut kiltatoiminnassa seksuaalista ahdistelua?</a:t>
            </a:r>
          </a:p>
        </p:txBody>
      </p:sp>
    </p:spTree>
    <p:extLst>
      <p:ext uri="{BB962C8B-B14F-4D97-AF65-F5344CB8AC3E}">
        <p14:creationId xmlns:p14="http://schemas.microsoft.com/office/powerpoint/2010/main" val="2010055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7E8B5E9A-F565-4228-9721-E7057A510DC3}"/>
              </a:ext>
            </a:extLst>
          </p:cNvPr>
          <p:cNvPicPr>
            <a:picLocks noChangeAspect="1"/>
          </p:cNvPicPr>
          <p:nvPr/>
        </p:nvPicPr>
        <p:blipFill rotWithShape="1">
          <a:blip r:embed="rId2"/>
          <a:srcRect l="1334" t="1849" r="1671" b="2936"/>
          <a:stretch/>
        </p:blipFill>
        <p:spPr>
          <a:xfrm>
            <a:off x="359229" y="1920196"/>
            <a:ext cx="7951531" cy="4524147"/>
          </a:xfrm>
          <a:prstGeom prst="rect">
            <a:avLst/>
          </a:prstGeom>
        </p:spPr>
      </p:pic>
      <p:sp>
        <p:nvSpPr>
          <p:cNvPr id="2" name="Otsikko 1">
            <a:extLst>
              <a:ext uri="{FF2B5EF4-FFF2-40B4-BE49-F238E27FC236}">
                <a16:creationId xmlns:a16="http://schemas.microsoft.com/office/drawing/2014/main" id="{2EFF435C-D5A7-4B9B-A878-1760BA654750}"/>
              </a:ext>
            </a:extLst>
          </p:cNvPr>
          <p:cNvSpPr>
            <a:spLocks noGrp="1"/>
          </p:cNvSpPr>
          <p:nvPr>
            <p:ph type="title"/>
          </p:nvPr>
        </p:nvSpPr>
        <p:spPr>
          <a:xfrm>
            <a:off x="239486" y="80191"/>
            <a:ext cx="10515600" cy="1325563"/>
          </a:xfrm>
        </p:spPr>
        <p:txBody>
          <a:bodyPr>
            <a:normAutofit/>
          </a:bodyPr>
          <a:lstStyle/>
          <a:p>
            <a:r>
              <a:rPr lang="fi-FI" sz="4000" b="1">
                <a:solidFill>
                  <a:schemeClr val="tx2">
                    <a:lumMod val="75000"/>
                  </a:schemeClr>
                </a:solidFill>
                <a:latin typeface="Cambria" panose="02040503050406030204" pitchFamily="18" charset="0"/>
                <a:ea typeface="Cambria" panose="02040503050406030204" pitchFamily="18" charset="0"/>
              </a:rPr>
              <a:t>Kiusaaminen ja fyysinen väkivalta</a:t>
            </a:r>
          </a:p>
        </p:txBody>
      </p:sp>
      <p:sp>
        <p:nvSpPr>
          <p:cNvPr id="5" name="Tekstiruutu 4">
            <a:extLst>
              <a:ext uri="{FF2B5EF4-FFF2-40B4-BE49-F238E27FC236}">
                <a16:creationId xmlns:a16="http://schemas.microsoft.com/office/drawing/2014/main" id="{C394B196-2925-48A1-9CD8-A32BE246F622}"/>
              </a:ext>
            </a:extLst>
          </p:cNvPr>
          <p:cNvSpPr txBox="1"/>
          <p:nvPr/>
        </p:nvSpPr>
        <p:spPr>
          <a:xfrm>
            <a:off x="8310760" y="1761376"/>
            <a:ext cx="3881240" cy="3416320"/>
          </a:xfrm>
          <a:prstGeom prst="rect">
            <a:avLst/>
          </a:prstGeom>
          <a:noFill/>
        </p:spPr>
        <p:txBody>
          <a:bodyPr wrap="square">
            <a:spAutoFit/>
          </a:bodyPr>
          <a:lstStyle/>
          <a:p>
            <a:endParaRPr lang="fi-FI" b="1">
              <a:latin typeface="Cambria" panose="02040503050406030204" pitchFamily="18" charset="0"/>
              <a:ea typeface="Cambria" panose="02040503050406030204" pitchFamily="18" charset="0"/>
            </a:endParaRPr>
          </a:p>
          <a:p>
            <a:r>
              <a:rPr lang="fi-FI" b="1">
                <a:solidFill>
                  <a:schemeClr val="tx2">
                    <a:lumMod val="75000"/>
                  </a:schemeClr>
                </a:solidFill>
                <a:latin typeface="Cambria" panose="02040503050406030204" pitchFamily="18" charset="0"/>
                <a:ea typeface="Cambria" panose="02040503050406030204" pitchFamily="18" charset="0"/>
              </a:rPr>
              <a:t>Vastaajista 0% kokenut kiusaamista killan toiminnassa. </a:t>
            </a:r>
            <a:r>
              <a:rPr lang="fi-FI">
                <a:solidFill>
                  <a:schemeClr val="tx2">
                    <a:lumMod val="75000"/>
                  </a:schemeClr>
                </a:solidFill>
                <a:latin typeface="Cambria" panose="02040503050406030204" pitchFamily="18" charset="0"/>
                <a:ea typeface="Cambria" panose="02040503050406030204" pitchFamily="18" charset="0"/>
              </a:rPr>
              <a:t>Kuitenkin ”EOS”-vastausten osuus kasvanut merkittävästi. ”Ei”-vastausten osuudessa ei suurta muutosta aikaisempiin vuosiin verrattuna. Positiivinen suuntaus säilynyt.</a:t>
            </a:r>
          </a:p>
          <a:p>
            <a:endParaRPr lang="fi-FI">
              <a:solidFill>
                <a:schemeClr val="tx2">
                  <a:lumMod val="75000"/>
                </a:schemeClr>
              </a:solidFill>
              <a:latin typeface="Cambria" panose="02040503050406030204" pitchFamily="18" charset="0"/>
              <a:ea typeface="Cambria" panose="02040503050406030204" pitchFamily="18" charset="0"/>
            </a:endParaRPr>
          </a:p>
          <a:p>
            <a:r>
              <a:rPr lang="fi-FI" b="1">
                <a:solidFill>
                  <a:schemeClr val="tx2">
                    <a:lumMod val="75000"/>
                  </a:schemeClr>
                </a:solidFill>
                <a:latin typeface="Cambria" panose="02040503050406030204" pitchFamily="18" charset="0"/>
                <a:ea typeface="Cambria" panose="02040503050406030204" pitchFamily="18" charset="0"/>
              </a:rPr>
              <a:t>Fyysistä väkivaltaa on kokenut 0% vastaajista. </a:t>
            </a:r>
          </a:p>
        </p:txBody>
      </p:sp>
      <p:sp>
        <p:nvSpPr>
          <p:cNvPr id="7" name="Tekstiruutu 6">
            <a:extLst>
              <a:ext uri="{FF2B5EF4-FFF2-40B4-BE49-F238E27FC236}">
                <a16:creationId xmlns:a16="http://schemas.microsoft.com/office/drawing/2014/main" id="{5D50886C-8EBB-4978-9A32-2551698D8EF2}"/>
              </a:ext>
            </a:extLst>
          </p:cNvPr>
          <p:cNvSpPr txBox="1"/>
          <p:nvPr/>
        </p:nvSpPr>
        <p:spPr>
          <a:xfrm>
            <a:off x="1844235" y="1405754"/>
            <a:ext cx="6640286" cy="369332"/>
          </a:xfrm>
          <a:prstGeom prst="rect">
            <a:avLst/>
          </a:prstGeom>
          <a:noFill/>
        </p:spPr>
        <p:txBody>
          <a:bodyPr wrap="square" rtlCol="0">
            <a:spAutoFit/>
          </a:bodyPr>
          <a:lstStyle/>
          <a:p>
            <a:r>
              <a:rPr lang="fi-FI" b="1">
                <a:solidFill>
                  <a:schemeClr val="tx2">
                    <a:lumMod val="75000"/>
                  </a:schemeClr>
                </a:solidFill>
                <a:latin typeface="Cambria" panose="02040503050406030204" pitchFamily="18" charset="0"/>
                <a:ea typeface="Cambria" panose="02040503050406030204" pitchFamily="18" charset="0"/>
              </a:rPr>
              <a:t>Oletko kokenut kiusaamista killan toiminnassa?</a:t>
            </a:r>
          </a:p>
        </p:txBody>
      </p:sp>
      <p:sp>
        <p:nvSpPr>
          <p:cNvPr id="4" name="Suorakulmio 3">
            <a:extLst>
              <a:ext uri="{FF2B5EF4-FFF2-40B4-BE49-F238E27FC236}">
                <a16:creationId xmlns:a16="http://schemas.microsoft.com/office/drawing/2014/main" id="{4F6A91AB-AE4F-4E97-889E-03B0F407F190}"/>
              </a:ext>
            </a:extLst>
          </p:cNvPr>
          <p:cNvSpPr/>
          <p:nvPr/>
        </p:nvSpPr>
        <p:spPr>
          <a:xfrm>
            <a:off x="3516086" y="6139543"/>
            <a:ext cx="446314" cy="18505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6" name="Kuva 5">
            <a:extLst>
              <a:ext uri="{FF2B5EF4-FFF2-40B4-BE49-F238E27FC236}">
                <a16:creationId xmlns:a16="http://schemas.microsoft.com/office/drawing/2014/main" id="{A30B2CDB-55E1-45CF-8EFA-DFC20C6FF04C}"/>
              </a:ext>
            </a:extLst>
          </p:cNvPr>
          <p:cNvPicPr>
            <a:picLocks noChangeAspect="1"/>
          </p:cNvPicPr>
          <p:nvPr/>
        </p:nvPicPr>
        <p:blipFill>
          <a:blip r:embed="rId3"/>
          <a:stretch>
            <a:fillRect/>
          </a:stretch>
        </p:blipFill>
        <p:spPr>
          <a:xfrm>
            <a:off x="4223637" y="6139543"/>
            <a:ext cx="457240" cy="201185"/>
          </a:xfrm>
          <a:prstGeom prst="rect">
            <a:avLst/>
          </a:prstGeom>
        </p:spPr>
      </p:pic>
      <p:pic>
        <p:nvPicPr>
          <p:cNvPr id="8" name="Kuva 7">
            <a:extLst>
              <a:ext uri="{FF2B5EF4-FFF2-40B4-BE49-F238E27FC236}">
                <a16:creationId xmlns:a16="http://schemas.microsoft.com/office/drawing/2014/main" id="{E775F68C-F9BC-4C63-9555-AD6734F62984}"/>
              </a:ext>
            </a:extLst>
          </p:cNvPr>
          <p:cNvPicPr>
            <a:picLocks noChangeAspect="1"/>
          </p:cNvPicPr>
          <p:nvPr/>
        </p:nvPicPr>
        <p:blipFill>
          <a:blip r:embed="rId3"/>
          <a:stretch>
            <a:fillRect/>
          </a:stretch>
        </p:blipFill>
        <p:spPr>
          <a:xfrm>
            <a:off x="4996524" y="6136921"/>
            <a:ext cx="457239" cy="201185"/>
          </a:xfrm>
          <a:prstGeom prst="rect">
            <a:avLst/>
          </a:prstGeom>
        </p:spPr>
      </p:pic>
      <p:pic>
        <p:nvPicPr>
          <p:cNvPr id="9" name="Kuva 8">
            <a:extLst>
              <a:ext uri="{FF2B5EF4-FFF2-40B4-BE49-F238E27FC236}">
                <a16:creationId xmlns:a16="http://schemas.microsoft.com/office/drawing/2014/main" id="{4836C9DE-D63F-454F-8963-AA16C08C964E}"/>
              </a:ext>
            </a:extLst>
          </p:cNvPr>
          <p:cNvPicPr>
            <a:picLocks noChangeAspect="1"/>
          </p:cNvPicPr>
          <p:nvPr/>
        </p:nvPicPr>
        <p:blipFill>
          <a:blip r:embed="rId3"/>
          <a:stretch>
            <a:fillRect/>
          </a:stretch>
        </p:blipFill>
        <p:spPr>
          <a:xfrm>
            <a:off x="5715001" y="6123415"/>
            <a:ext cx="457239" cy="201185"/>
          </a:xfrm>
          <a:prstGeom prst="rect">
            <a:avLst/>
          </a:prstGeom>
        </p:spPr>
      </p:pic>
      <p:sp>
        <p:nvSpPr>
          <p:cNvPr id="10" name="Tekstiruutu 9">
            <a:extLst>
              <a:ext uri="{FF2B5EF4-FFF2-40B4-BE49-F238E27FC236}">
                <a16:creationId xmlns:a16="http://schemas.microsoft.com/office/drawing/2014/main" id="{5A0C88D8-E56F-4D4D-8E8F-C0A893AD6CCB}"/>
              </a:ext>
            </a:extLst>
          </p:cNvPr>
          <p:cNvSpPr txBox="1"/>
          <p:nvPr/>
        </p:nvSpPr>
        <p:spPr>
          <a:xfrm>
            <a:off x="3439846" y="6070858"/>
            <a:ext cx="3102468" cy="338554"/>
          </a:xfrm>
          <a:prstGeom prst="rect">
            <a:avLst/>
          </a:prstGeom>
          <a:noFill/>
        </p:spPr>
        <p:txBody>
          <a:bodyPr wrap="square" rtlCol="0">
            <a:spAutoFit/>
          </a:bodyPr>
          <a:lstStyle/>
          <a:p>
            <a:r>
              <a:rPr lang="fi-FI" sz="1600">
                <a:solidFill>
                  <a:schemeClr val="tx1">
                    <a:lumMod val="50000"/>
                    <a:lumOff val="50000"/>
                  </a:schemeClr>
                </a:solidFill>
              </a:rPr>
              <a:t>2020        2019       2018      2017</a:t>
            </a:r>
          </a:p>
        </p:txBody>
      </p:sp>
    </p:spTree>
    <p:extLst>
      <p:ext uri="{BB962C8B-B14F-4D97-AF65-F5344CB8AC3E}">
        <p14:creationId xmlns:p14="http://schemas.microsoft.com/office/powerpoint/2010/main" val="9244608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Kuva 8">
            <a:extLst>
              <a:ext uri="{FF2B5EF4-FFF2-40B4-BE49-F238E27FC236}">
                <a16:creationId xmlns:a16="http://schemas.microsoft.com/office/drawing/2014/main" id="{C63F2CCD-A8FA-4706-930E-4EE2E5031CD3}"/>
              </a:ext>
            </a:extLst>
          </p:cNvPr>
          <p:cNvPicPr>
            <a:picLocks noChangeAspect="1"/>
          </p:cNvPicPr>
          <p:nvPr/>
        </p:nvPicPr>
        <p:blipFill rotWithShape="1">
          <a:blip r:embed="rId2"/>
          <a:srcRect l="335" t="1172" r="825" b="1359"/>
          <a:stretch/>
        </p:blipFill>
        <p:spPr>
          <a:xfrm>
            <a:off x="2435953" y="93064"/>
            <a:ext cx="9622973" cy="6671872"/>
          </a:xfrm>
          <a:prstGeom prst="rect">
            <a:avLst/>
          </a:prstGeom>
        </p:spPr>
      </p:pic>
      <p:sp>
        <p:nvSpPr>
          <p:cNvPr id="2" name="Otsikko 1">
            <a:extLst>
              <a:ext uri="{FF2B5EF4-FFF2-40B4-BE49-F238E27FC236}">
                <a16:creationId xmlns:a16="http://schemas.microsoft.com/office/drawing/2014/main" id="{BED1E489-B090-42B3-B1EE-01DD3F27E344}"/>
              </a:ext>
            </a:extLst>
          </p:cNvPr>
          <p:cNvSpPr>
            <a:spLocks noGrp="1"/>
          </p:cNvSpPr>
          <p:nvPr>
            <p:ph type="title"/>
          </p:nvPr>
        </p:nvSpPr>
        <p:spPr>
          <a:xfrm>
            <a:off x="307247" y="391837"/>
            <a:ext cx="10515600" cy="1325563"/>
          </a:xfrm>
        </p:spPr>
        <p:txBody>
          <a:bodyPr/>
          <a:lstStyle/>
          <a:p>
            <a:r>
              <a:rPr lang="fi-FI" sz="4000" b="1">
                <a:solidFill>
                  <a:schemeClr val="tx2">
                    <a:lumMod val="75000"/>
                  </a:schemeClr>
                </a:solidFill>
                <a:latin typeface="Cambria" panose="02040503050406030204" pitchFamily="18" charset="0"/>
                <a:ea typeface="Cambria" panose="02040503050406030204" pitchFamily="18" charset="0"/>
                <a:cs typeface="Calibri Light"/>
              </a:rPr>
              <a:t>Syrjintä</a:t>
            </a:r>
            <a:endParaRPr lang="fi-FI" b="1">
              <a:solidFill>
                <a:schemeClr val="tx2">
                  <a:lumMod val="75000"/>
                </a:schemeClr>
              </a:solidFill>
              <a:latin typeface="Cambria" panose="02040503050406030204" pitchFamily="18" charset="0"/>
              <a:ea typeface="Cambria" panose="02040503050406030204" pitchFamily="18" charset="0"/>
            </a:endParaRPr>
          </a:p>
        </p:txBody>
      </p:sp>
      <p:sp>
        <p:nvSpPr>
          <p:cNvPr id="4" name="Tekstiruutu 3">
            <a:extLst>
              <a:ext uri="{FF2B5EF4-FFF2-40B4-BE49-F238E27FC236}">
                <a16:creationId xmlns:a16="http://schemas.microsoft.com/office/drawing/2014/main" id="{F3E14E93-3F6C-4360-AC0C-EEC9B022C3B0}"/>
              </a:ext>
            </a:extLst>
          </p:cNvPr>
          <p:cNvSpPr txBox="1"/>
          <p:nvPr/>
        </p:nvSpPr>
        <p:spPr>
          <a:xfrm>
            <a:off x="3035616" y="894347"/>
            <a:ext cx="6120767" cy="5262979"/>
          </a:xfrm>
          <a:prstGeom prst="rect">
            <a:avLst/>
          </a:prstGeom>
          <a:noFill/>
        </p:spPr>
        <p:txBody>
          <a:bodyPr wrap="square" rtlCol="0">
            <a:spAutoFit/>
          </a:bodyPr>
          <a:lstStyle/>
          <a:p>
            <a:r>
              <a:rPr lang="fi-FI" sz="1600" b="1">
                <a:solidFill>
                  <a:schemeClr val="tx2">
                    <a:lumMod val="75000"/>
                  </a:schemeClr>
                </a:solidFill>
                <a:latin typeface="Cambria" panose="02040503050406030204" pitchFamily="18" charset="0"/>
                <a:ea typeface="Cambria" panose="02040503050406030204" pitchFamily="18" charset="0"/>
              </a:rPr>
              <a:t>Vastaajista 12,5% on kokenut syrjintää killan toiminnassa</a:t>
            </a:r>
            <a:r>
              <a:rPr lang="fi-FI" sz="1600">
                <a:solidFill>
                  <a:schemeClr val="tx2">
                    <a:lumMod val="75000"/>
                  </a:schemeClr>
                </a:solidFill>
                <a:latin typeface="Cambria" panose="02040503050406030204" pitchFamily="18" charset="0"/>
                <a:ea typeface="Cambria" panose="02040503050406030204" pitchFamily="18" charset="0"/>
              </a:rPr>
              <a:t>. Osuus on kaksinkertaistunut viime vuoteen verrattuna, joka kuitenkin saattaisi selittyä hieman pienemmästä vastausmäärästä sekä kysymyksen yksittäistapausten painoarvon vaikutuksesta. </a:t>
            </a:r>
            <a:r>
              <a:rPr lang="fi-FI" sz="1600" b="1">
                <a:solidFill>
                  <a:schemeClr val="tx2">
                    <a:lumMod val="75000"/>
                  </a:schemeClr>
                </a:solidFill>
                <a:latin typeface="Cambria" panose="02040503050406030204" pitchFamily="18" charset="0"/>
                <a:ea typeface="Cambria" panose="02040503050406030204" pitchFamily="18" charset="0"/>
              </a:rPr>
              <a:t>Syrjinnän yksittäistapaukset ei näyttäisi lisääntyneen viime vuodesta. </a:t>
            </a:r>
          </a:p>
          <a:p>
            <a:endParaRPr lang="fi-FI" sz="1600">
              <a:solidFill>
                <a:schemeClr val="tx2">
                  <a:lumMod val="75000"/>
                </a:schemeClr>
              </a:solidFill>
              <a:latin typeface="Cambria" panose="02040503050406030204" pitchFamily="18" charset="0"/>
              <a:ea typeface="Cambria" panose="02040503050406030204" pitchFamily="18" charset="0"/>
            </a:endParaRPr>
          </a:p>
          <a:p>
            <a:r>
              <a:rPr lang="fi-FI" sz="1600">
                <a:solidFill>
                  <a:schemeClr val="tx2">
                    <a:lumMod val="75000"/>
                  </a:schemeClr>
                </a:solidFill>
                <a:latin typeface="Cambria" panose="02040503050406030204" pitchFamily="18" charset="0"/>
                <a:ea typeface="Cambria" panose="02040503050406030204" pitchFamily="18" charset="0"/>
              </a:rPr>
              <a:t>Koetun syrjinnän aiheita olivat mm. elämänkatsomus, sukupuoli, terveydentila/vammaisuus, pääaine. 4,7% oli vastannut ”Muu”.</a:t>
            </a:r>
          </a:p>
          <a:p>
            <a:endParaRPr lang="fi-FI" sz="1600">
              <a:solidFill>
                <a:schemeClr val="tx2">
                  <a:lumMod val="75000"/>
                </a:schemeClr>
              </a:solidFill>
              <a:latin typeface="Cambria" panose="02040503050406030204" pitchFamily="18" charset="0"/>
              <a:ea typeface="Cambria" panose="02040503050406030204" pitchFamily="18" charset="0"/>
            </a:endParaRPr>
          </a:p>
          <a:p>
            <a:r>
              <a:rPr lang="fi-FI" sz="1600" b="1">
                <a:solidFill>
                  <a:schemeClr val="tx2">
                    <a:lumMod val="75000"/>
                  </a:schemeClr>
                </a:solidFill>
                <a:latin typeface="Cambria" panose="02040503050406030204" pitchFamily="18" charset="0"/>
                <a:ea typeface="Cambria" panose="02040503050406030204" pitchFamily="18" charset="0"/>
              </a:rPr>
              <a:t>Positiivisena ilmiönä vastauksissa näkyi 0% osuus mm. ikään, seksuaaliseen suuntautumiseen, varallisuuteen sekä etniseen taustaan kohdistuneissa syrjinnän tapauksissa</a:t>
            </a:r>
            <a:r>
              <a:rPr lang="fi-FI" sz="1600">
                <a:solidFill>
                  <a:schemeClr val="tx2">
                    <a:lumMod val="75000"/>
                  </a:schemeClr>
                </a:solidFill>
                <a:latin typeface="Cambria" panose="02040503050406030204" pitchFamily="18" charset="0"/>
                <a:ea typeface="Cambria" panose="02040503050406030204" pitchFamily="18" charset="0"/>
              </a:rPr>
              <a:t>. </a:t>
            </a:r>
          </a:p>
          <a:p>
            <a:endParaRPr lang="fi-FI" sz="1600">
              <a:solidFill>
                <a:schemeClr val="tx2">
                  <a:lumMod val="75000"/>
                </a:schemeClr>
              </a:solidFill>
              <a:latin typeface="Cambria" panose="02040503050406030204" pitchFamily="18" charset="0"/>
              <a:ea typeface="Cambria" panose="02040503050406030204" pitchFamily="18" charset="0"/>
            </a:endParaRPr>
          </a:p>
          <a:p>
            <a:r>
              <a:rPr lang="fi-FI" sz="1600">
                <a:solidFill>
                  <a:schemeClr val="tx2">
                    <a:lumMod val="75000"/>
                  </a:schemeClr>
                </a:solidFill>
                <a:latin typeface="Cambria" panose="02040503050406030204" pitchFamily="18" charset="0"/>
                <a:ea typeface="Cambria" panose="02040503050406030204" pitchFamily="18" charset="0"/>
              </a:rPr>
              <a:t>Avoimissa vastauksissa nousi myös esille killan koronapassipolitiikan vaikutus syrjinnän kokemukseen. Tämän lisäksi on koettu, että esimerkiksi henkilökohtaisia valtavirrasta poikkeavia valintoja tai elämänkatsomusta on vitsailtu tai loukattu jopa tahattomasti killan tapahtumissa. </a:t>
            </a:r>
            <a:r>
              <a:rPr lang="fi-FI" sz="1600" b="1">
                <a:solidFill>
                  <a:schemeClr val="tx2">
                    <a:lumMod val="75000"/>
                  </a:schemeClr>
                </a:solidFill>
                <a:latin typeface="Cambria" panose="02040503050406030204" pitchFamily="18" charset="0"/>
                <a:ea typeface="Cambria" panose="02040503050406030204" pitchFamily="18" charset="0"/>
              </a:rPr>
              <a:t>On siis tärkeää huomata ja korjata loukkaava näkemyksellinen sisältö esimerkiksi myös hyvää tarkoittavissa vitseissä/puheissa.</a:t>
            </a:r>
          </a:p>
        </p:txBody>
      </p:sp>
    </p:spTree>
    <p:extLst>
      <p:ext uri="{BB962C8B-B14F-4D97-AF65-F5344CB8AC3E}">
        <p14:creationId xmlns:p14="http://schemas.microsoft.com/office/powerpoint/2010/main" val="27023802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2D429BC-FDF5-4C05-A160-62D14432D21A}"/>
              </a:ext>
            </a:extLst>
          </p:cNvPr>
          <p:cNvSpPr>
            <a:spLocks noGrp="1"/>
          </p:cNvSpPr>
          <p:nvPr>
            <p:ph type="title"/>
          </p:nvPr>
        </p:nvSpPr>
        <p:spPr>
          <a:xfrm>
            <a:off x="199888" y="52136"/>
            <a:ext cx="12068312" cy="1325563"/>
          </a:xfrm>
        </p:spPr>
        <p:txBody>
          <a:bodyPr>
            <a:normAutofit/>
          </a:bodyPr>
          <a:lstStyle/>
          <a:p>
            <a:r>
              <a:rPr lang="fi-FI" sz="2800" b="1">
                <a:solidFill>
                  <a:schemeClr val="tx2">
                    <a:lumMod val="75000"/>
                  </a:schemeClr>
                </a:solidFill>
                <a:latin typeface="Cambria"/>
                <a:ea typeface="Cambria"/>
                <a:cs typeface="Calibri Light"/>
              </a:rPr>
              <a:t>SUKUPUOLTEN VÄLINEN TASA-ARVO TEEKKARIKULTTUURISSA</a:t>
            </a:r>
            <a:endParaRPr lang="fi-FI" sz="2800" b="1">
              <a:solidFill>
                <a:schemeClr val="tx2">
                  <a:lumMod val="75000"/>
                </a:schemeClr>
              </a:solidFill>
              <a:latin typeface="Cambria"/>
              <a:ea typeface="Cambria"/>
            </a:endParaRPr>
          </a:p>
        </p:txBody>
      </p:sp>
      <p:pic>
        <p:nvPicPr>
          <p:cNvPr id="7" name="Kuva 6">
            <a:extLst>
              <a:ext uri="{FF2B5EF4-FFF2-40B4-BE49-F238E27FC236}">
                <a16:creationId xmlns:a16="http://schemas.microsoft.com/office/drawing/2014/main" id="{98ABC880-2C1F-43C0-B93C-D59EAD1E8ADB}"/>
              </a:ext>
            </a:extLst>
          </p:cNvPr>
          <p:cNvPicPr>
            <a:picLocks noChangeAspect="1"/>
          </p:cNvPicPr>
          <p:nvPr/>
        </p:nvPicPr>
        <p:blipFill rotWithShape="1">
          <a:blip r:embed="rId2"/>
          <a:srcRect l="1404" t="1653" r="1552" b="3838"/>
          <a:stretch/>
        </p:blipFill>
        <p:spPr>
          <a:xfrm>
            <a:off x="3873987" y="1915886"/>
            <a:ext cx="8132121" cy="4554599"/>
          </a:xfrm>
          <a:prstGeom prst="rect">
            <a:avLst/>
          </a:prstGeom>
        </p:spPr>
      </p:pic>
      <p:sp>
        <p:nvSpPr>
          <p:cNvPr id="10" name="Tekstiruutu 9">
            <a:extLst>
              <a:ext uri="{FF2B5EF4-FFF2-40B4-BE49-F238E27FC236}">
                <a16:creationId xmlns:a16="http://schemas.microsoft.com/office/drawing/2014/main" id="{F119AA4F-D1C7-4052-AA22-E6D0A0ECC245}"/>
              </a:ext>
            </a:extLst>
          </p:cNvPr>
          <p:cNvSpPr txBox="1"/>
          <p:nvPr/>
        </p:nvSpPr>
        <p:spPr>
          <a:xfrm>
            <a:off x="5555661" y="1377699"/>
            <a:ext cx="5634854" cy="307777"/>
          </a:xfrm>
          <a:prstGeom prst="rect">
            <a:avLst/>
          </a:prstGeom>
          <a:noFill/>
        </p:spPr>
        <p:txBody>
          <a:bodyPr wrap="square" rtlCol="0">
            <a:spAutoFit/>
          </a:bodyPr>
          <a:lstStyle/>
          <a:p>
            <a:r>
              <a:rPr lang="fi-FI" sz="1400" b="1">
                <a:solidFill>
                  <a:schemeClr val="tx2">
                    <a:lumMod val="75000"/>
                  </a:schemeClr>
                </a:solidFill>
                <a:latin typeface="Cambria" panose="02040503050406030204" pitchFamily="18" charset="0"/>
                <a:ea typeface="Cambria" panose="02040503050406030204" pitchFamily="18" charset="0"/>
              </a:rPr>
              <a:t>Koetko teekkarikulttuurin sukupuolten suhteen tasa-arvoiseksi?</a:t>
            </a:r>
          </a:p>
        </p:txBody>
      </p:sp>
      <p:sp>
        <p:nvSpPr>
          <p:cNvPr id="11" name="Tekstiruutu 10">
            <a:extLst>
              <a:ext uri="{FF2B5EF4-FFF2-40B4-BE49-F238E27FC236}">
                <a16:creationId xmlns:a16="http://schemas.microsoft.com/office/drawing/2014/main" id="{B75B2A80-AD54-47EB-B8DB-29E905F369FD}"/>
              </a:ext>
            </a:extLst>
          </p:cNvPr>
          <p:cNvSpPr txBox="1"/>
          <p:nvPr/>
        </p:nvSpPr>
        <p:spPr>
          <a:xfrm>
            <a:off x="383243" y="1377699"/>
            <a:ext cx="3614056" cy="4185761"/>
          </a:xfrm>
          <a:prstGeom prst="rect">
            <a:avLst/>
          </a:prstGeom>
          <a:noFill/>
        </p:spPr>
        <p:txBody>
          <a:bodyPr wrap="square" rtlCol="0">
            <a:spAutoFit/>
          </a:bodyPr>
          <a:lstStyle/>
          <a:p>
            <a:r>
              <a:rPr lang="fi-FI" b="1">
                <a:solidFill>
                  <a:schemeClr val="tx2">
                    <a:lumMod val="75000"/>
                  </a:schemeClr>
                </a:solidFill>
                <a:latin typeface="Cambria" panose="02040503050406030204" pitchFamily="18" charset="0"/>
                <a:ea typeface="Cambria" panose="02040503050406030204" pitchFamily="18" charset="0"/>
              </a:rPr>
              <a:t>Vastaajista 64% kokee teekkarikulttuurin tasa-arvoiseksi sukupuolten suhteen. </a:t>
            </a:r>
            <a:r>
              <a:rPr lang="fi-FI">
                <a:solidFill>
                  <a:schemeClr val="tx2">
                    <a:lumMod val="75000"/>
                  </a:schemeClr>
                </a:solidFill>
                <a:latin typeface="Cambria" panose="02040503050406030204" pitchFamily="18" charset="0"/>
                <a:ea typeface="Cambria" panose="02040503050406030204" pitchFamily="18" charset="0"/>
              </a:rPr>
              <a:t>Kehitys on positiivinen viime vuodesta, mutta edelleen iso osuus </a:t>
            </a:r>
            <a:r>
              <a:rPr lang="fi-FI" b="1">
                <a:solidFill>
                  <a:schemeClr val="tx2">
                    <a:lumMod val="75000"/>
                  </a:schemeClr>
                </a:solidFill>
                <a:latin typeface="Cambria" panose="02040503050406030204" pitchFamily="18" charset="0"/>
                <a:ea typeface="Cambria" panose="02040503050406030204" pitchFamily="18" charset="0"/>
              </a:rPr>
              <a:t>vastanneista (36%) ei osaa sanoa tai ei koe teekkarikulttuuria tasa-arvoiseksi. </a:t>
            </a:r>
            <a:r>
              <a:rPr lang="fi-FI">
                <a:solidFill>
                  <a:schemeClr val="tx2">
                    <a:lumMod val="75000"/>
                  </a:schemeClr>
                </a:solidFill>
                <a:latin typeface="Cambria" panose="02040503050406030204" pitchFamily="18" charset="0"/>
                <a:ea typeface="Cambria" panose="02040503050406030204" pitchFamily="18" charset="0"/>
              </a:rPr>
              <a:t>”Ei”-vastausten osuus on kuitenkin vähentynyt merkittävästi viime vuodesta, kun taas ”En osaa sano”-osuus on hieman kasvanut.</a:t>
            </a:r>
          </a:p>
          <a:p>
            <a:endParaRPr lang="fi-FI" sz="1600">
              <a:solidFill>
                <a:schemeClr val="tx2">
                  <a:lumMod val="75000"/>
                </a:schemeClr>
              </a:solidFill>
              <a:latin typeface="Cambria" panose="02040503050406030204" pitchFamily="18" charset="0"/>
              <a:ea typeface="Cambria" panose="02040503050406030204" pitchFamily="18" charset="0"/>
            </a:endParaRPr>
          </a:p>
          <a:p>
            <a:endParaRPr lang="fi-FI" sz="1600">
              <a:solidFill>
                <a:schemeClr val="tx2">
                  <a:lumMod val="75000"/>
                </a:schemeClr>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6358602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Kuva 4">
            <a:extLst>
              <a:ext uri="{FF2B5EF4-FFF2-40B4-BE49-F238E27FC236}">
                <a16:creationId xmlns:a16="http://schemas.microsoft.com/office/drawing/2014/main" id="{3D8D92DF-8412-4C70-B748-81E5ECE5C9E5}"/>
              </a:ext>
            </a:extLst>
          </p:cNvPr>
          <p:cNvPicPr>
            <a:picLocks noChangeAspect="1"/>
          </p:cNvPicPr>
          <p:nvPr/>
        </p:nvPicPr>
        <p:blipFill rotWithShape="1">
          <a:blip r:embed="rId2"/>
          <a:srcRect l="1079" t="2914" r="526" b="3125"/>
          <a:stretch/>
        </p:blipFill>
        <p:spPr>
          <a:xfrm>
            <a:off x="4626429" y="2149021"/>
            <a:ext cx="7565571" cy="4351338"/>
          </a:xfrm>
          <a:prstGeom prst="rect">
            <a:avLst/>
          </a:prstGeom>
        </p:spPr>
      </p:pic>
      <p:sp>
        <p:nvSpPr>
          <p:cNvPr id="2" name="Otsikko 1">
            <a:extLst>
              <a:ext uri="{FF2B5EF4-FFF2-40B4-BE49-F238E27FC236}">
                <a16:creationId xmlns:a16="http://schemas.microsoft.com/office/drawing/2014/main" id="{4DBA6BDD-E561-4ECA-BE22-BC62DAE6B885}"/>
              </a:ext>
            </a:extLst>
          </p:cNvPr>
          <p:cNvSpPr>
            <a:spLocks noGrp="1"/>
          </p:cNvSpPr>
          <p:nvPr>
            <p:ph type="title"/>
          </p:nvPr>
        </p:nvSpPr>
        <p:spPr>
          <a:xfrm>
            <a:off x="185057" y="300040"/>
            <a:ext cx="11495314" cy="1325563"/>
          </a:xfrm>
        </p:spPr>
        <p:txBody>
          <a:bodyPr>
            <a:noAutofit/>
          </a:bodyPr>
          <a:lstStyle/>
          <a:p>
            <a:r>
              <a:rPr lang="fi-FI" sz="2800" b="1">
                <a:solidFill>
                  <a:schemeClr val="tx2">
                    <a:lumMod val="75000"/>
                  </a:schemeClr>
                </a:solidFill>
                <a:latin typeface="Cambria" panose="02040503050406030204" pitchFamily="18" charset="0"/>
                <a:ea typeface="Cambria" panose="02040503050406030204" pitchFamily="18" charset="0"/>
              </a:rPr>
              <a:t>SYRJINTÄ JA HÄIRINTÄ KILLAN ULKOPUOLISISSA TAPAHTUMISSA</a:t>
            </a:r>
            <a:br>
              <a:rPr lang="fi-FI" sz="3200"/>
            </a:br>
            <a:endParaRPr lang="fi-FI" sz="3200"/>
          </a:p>
        </p:txBody>
      </p:sp>
      <p:sp>
        <p:nvSpPr>
          <p:cNvPr id="4" name="Sisällön paikkamerkki 3">
            <a:extLst>
              <a:ext uri="{FF2B5EF4-FFF2-40B4-BE49-F238E27FC236}">
                <a16:creationId xmlns:a16="http://schemas.microsoft.com/office/drawing/2014/main" id="{23DA7638-05E9-4E34-AF1C-D0274103D715}"/>
              </a:ext>
            </a:extLst>
          </p:cNvPr>
          <p:cNvSpPr>
            <a:spLocks noGrp="1"/>
          </p:cNvSpPr>
          <p:nvPr>
            <p:ph sz="half" idx="2"/>
          </p:nvPr>
        </p:nvSpPr>
        <p:spPr>
          <a:xfrm>
            <a:off x="511629" y="1358221"/>
            <a:ext cx="4114800" cy="5086803"/>
          </a:xfrm>
        </p:spPr>
        <p:txBody>
          <a:bodyPr>
            <a:normAutofit/>
          </a:bodyPr>
          <a:lstStyle/>
          <a:p>
            <a:endParaRPr lang="fi-FI" sz="2000">
              <a:latin typeface="Cambria" panose="02040503050406030204" pitchFamily="18" charset="0"/>
              <a:ea typeface="Cambria" panose="02040503050406030204" pitchFamily="18" charset="0"/>
            </a:endParaRPr>
          </a:p>
          <a:p>
            <a:pPr marL="0" indent="0">
              <a:buNone/>
            </a:pPr>
            <a:r>
              <a:rPr lang="fi-FI" sz="1800" b="1">
                <a:solidFill>
                  <a:schemeClr val="tx2">
                    <a:lumMod val="75000"/>
                  </a:schemeClr>
                </a:solidFill>
                <a:latin typeface="Cambria" panose="02040503050406030204" pitchFamily="18" charset="0"/>
                <a:ea typeface="Cambria" panose="02040503050406030204" pitchFamily="18" charset="0"/>
              </a:rPr>
              <a:t>Toisen killan, </a:t>
            </a:r>
            <a:r>
              <a:rPr lang="fi-FI" sz="1800" b="1" err="1">
                <a:solidFill>
                  <a:schemeClr val="tx2">
                    <a:lumMod val="75000"/>
                  </a:schemeClr>
                </a:solidFill>
                <a:latin typeface="Cambria" panose="02040503050406030204" pitchFamily="18" charset="0"/>
                <a:ea typeface="Cambria" panose="02040503050406030204" pitchFamily="18" charset="0"/>
              </a:rPr>
              <a:t>AYY:n</a:t>
            </a:r>
            <a:r>
              <a:rPr lang="fi-FI" sz="1800" b="1">
                <a:solidFill>
                  <a:schemeClr val="tx2">
                    <a:lumMod val="75000"/>
                  </a:schemeClr>
                </a:solidFill>
                <a:latin typeface="Cambria" panose="02040503050406030204" pitchFamily="18" charset="0"/>
                <a:ea typeface="Cambria" panose="02040503050406030204" pitchFamily="18" charset="0"/>
              </a:rPr>
              <a:t> tai sen alaisen toimikunnan järjestämissä tapahtumissa tapahtuvaa syrjintää tai ahdistelua on kokenut 13% vastaajista. </a:t>
            </a:r>
            <a:r>
              <a:rPr lang="fi-FI" sz="1800">
                <a:solidFill>
                  <a:schemeClr val="tx2">
                    <a:lumMod val="75000"/>
                  </a:schemeClr>
                </a:solidFill>
                <a:latin typeface="Cambria" panose="02040503050406030204" pitchFamily="18" charset="0"/>
                <a:ea typeface="Cambria" panose="02040503050406030204" pitchFamily="18" charset="0"/>
              </a:rPr>
              <a:t>Osuus on hyvin huolestuttava, sillä </a:t>
            </a:r>
            <a:r>
              <a:rPr lang="fi-FI" sz="1800" b="1">
                <a:solidFill>
                  <a:schemeClr val="tx2">
                    <a:lumMod val="75000"/>
                  </a:schemeClr>
                </a:solidFill>
                <a:latin typeface="Cambria" panose="02040503050406030204" pitchFamily="18" charset="0"/>
                <a:ea typeface="Cambria" panose="02040503050406030204" pitchFamily="18" charset="0"/>
              </a:rPr>
              <a:t>syrjinnässä ja ahdistelussa on oltava nollatoleranssi. </a:t>
            </a:r>
            <a:r>
              <a:rPr lang="fi-FI" sz="1800">
                <a:solidFill>
                  <a:schemeClr val="tx2">
                    <a:lumMod val="75000"/>
                  </a:schemeClr>
                </a:solidFill>
                <a:latin typeface="Cambria" panose="02040503050406030204" pitchFamily="18" charset="0"/>
                <a:ea typeface="Cambria" panose="02040503050406030204" pitchFamily="18" charset="0"/>
              </a:rPr>
              <a:t>”Kyllä”-vastausten osuus on myös noussut viime vuodesta merkittävästi, mutta on otettava huomioon myös kyselyn suhteellisen virheen vaikutus prosentteihin. </a:t>
            </a:r>
            <a:r>
              <a:rPr lang="fi-FI" sz="1800" b="1">
                <a:solidFill>
                  <a:schemeClr val="tx2">
                    <a:lumMod val="75000"/>
                  </a:schemeClr>
                </a:solidFill>
                <a:latin typeface="Cambria" panose="02040503050406030204" pitchFamily="18" charset="0"/>
                <a:ea typeface="Cambria" panose="02040503050406030204" pitchFamily="18" charset="0"/>
              </a:rPr>
              <a:t>84% ei ole kokenut syrjintää tai ahdistelua killan ulkopuolisessa toiminnassa</a:t>
            </a:r>
            <a:r>
              <a:rPr lang="fi-FI" sz="1800">
                <a:solidFill>
                  <a:schemeClr val="tx2">
                    <a:lumMod val="75000"/>
                  </a:schemeClr>
                </a:solidFill>
                <a:latin typeface="Cambria" panose="02040503050406030204" pitchFamily="18" charset="0"/>
                <a:ea typeface="Cambria" panose="02040503050406030204" pitchFamily="18" charset="0"/>
              </a:rPr>
              <a:t>. Osuus on hieman alhaisempi, kun edellisenä vuotena.</a:t>
            </a:r>
          </a:p>
          <a:p>
            <a:endParaRPr lang="fi-FI" sz="2400"/>
          </a:p>
        </p:txBody>
      </p:sp>
      <p:sp>
        <p:nvSpPr>
          <p:cNvPr id="6" name="Tekstiruutu 5">
            <a:extLst>
              <a:ext uri="{FF2B5EF4-FFF2-40B4-BE49-F238E27FC236}">
                <a16:creationId xmlns:a16="http://schemas.microsoft.com/office/drawing/2014/main" id="{1E73C753-30B4-4F6B-9F9B-5B2136553B35}"/>
              </a:ext>
            </a:extLst>
          </p:cNvPr>
          <p:cNvSpPr txBox="1"/>
          <p:nvPr/>
        </p:nvSpPr>
        <p:spPr>
          <a:xfrm>
            <a:off x="5910943" y="1358221"/>
            <a:ext cx="5910943" cy="584775"/>
          </a:xfrm>
          <a:prstGeom prst="rect">
            <a:avLst/>
          </a:prstGeom>
          <a:noFill/>
        </p:spPr>
        <p:txBody>
          <a:bodyPr wrap="square" rtlCol="0">
            <a:spAutoFit/>
          </a:bodyPr>
          <a:lstStyle/>
          <a:p>
            <a:r>
              <a:rPr lang="fi-FI" sz="1600" b="1">
                <a:solidFill>
                  <a:schemeClr val="tx2">
                    <a:lumMod val="75000"/>
                  </a:schemeClr>
                </a:solidFill>
                <a:latin typeface="Cambria" panose="02040503050406030204" pitchFamily="18" charset="0"/>
                <a:ea typeface="Cambria" panose="02040503050406030204" pitchFamily="18" charset="0"/>
              </a:rPr>
              <a:t>Oletko kokenut syrjintää tai ahdistelua toisen killan, </a:t>
            </a:r>
            <a:r>
              <a:rPr lang="fi-FI" sz="1600" b="1" err="1">
                <a:solidFill>
                  <a:schemeClr val="tx2">
                    <a:lumMod val="75000"/>
                  </a:schemeClr>
                </a:solidFill>
                <a:latin typeface="Cambria" panose="02040503050406030204" pitchFamily="18" charset="0"/>
                <a:ea typeface="Cambria" panose="02040503050406030204" pitchFamily="18" charset="0"/>
              </a:rPr>
              <a:t>AYY:n</a:t>
            </a:r>
            <a:r>
              <a:rPr lang="fi-FI" sz="1600" b="1">
                <a:solidFill>
                  <a:schemeClr val="tx2">
                    <a:lumMod val="75000"/>
                  </a:schemeClr>
                </a:solidFill>
                <a:latin typeface="Cambria" panose="02040503050406030204" pitchFamily="18" charset="0"/>
                <a:ea typeface="Cambria" panose="02040503050406030204" pitchFamily="18" charset="0"/>
              </a:rPr>
              <a:t> tai sen alaisen toimikunnan järjestämässä tapahtumassa?</a:t>
            </a:r>
          </a:p>
        </p:txBody>
      </p:sp>
    </p:spTree>
    <p:extLst>
      <p:ext uri="{BB962C8B-B14F-4D97-AF65-F5344CB8AC3E}">
        <p14:creationId xmlns:p14="http://schemas.microsoft.com/office/powerpoint/2010/main" val="36018066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Kuva 8">
            <a:extLst>
              <a:ext uri="{FF2B5EF4-FFF2-40B4-BE49-F238E27FC236}">
                <a16:creationId xmlns:a16="http://schemas.microsoft.com/office/drawing/2014/main" id="{B329864C-C762-4ADD-A711-AA9D286ACE94}"/>
              </a:ext>
            </a:extLst>
          </p:cNvPr>
          <p:cNvPicPr>
            <a:picLocks noChangeAspect="1"/>
          </p:cNvPicPr>
          <p:nvPr/>
        </p:nvPicPr>
        <p:blipFill rotWithShape="1">
          <a:blip r:embed="rId2"/>
          <a:srcRect l="968" t="1514" r="2141" b="3485"/>
          <a:stretch/>
        </p:blipFill>
        <p:spPr>
          <a:xfrm>
            <a:off x="6640969" y="493280"/>
            <a:ext cx="4593772" cy="2614568"/>
          </a:xfrm>
          <a:prstGeom prst="rect">
            <a:avLst/>
          </a:prstGeom>
        </p:spPr>
      </p:pic>
      <p:pic>
        <p:nvPicPr>
          <p:cNvPr id="10" name="Kuva 9">
            <a:extLst>
              <a:ext uri="{FF2B5EF4-FFF2-40B4-BE49-F238E27FC236}">
                <a16:creationId xmlns:a16="http://schemas.microsoft.com/office/drawing/2014/main" id="{273FA6A8-A3AC-4631-BC94-DDE0596A4789}"/>
              </a:ext>
            </a:extLst>
          </p:cNvPr>
          <p:cNvPicPr>
            <a:picLocks noChangeAspect="1"/>
          </p:cNvPicPr>
          <p:nvPr/>
        </p:nvPicPr>
        <p:blipFill rotWithShape="1">
          <a:blip r:embed="rId3"/>
          <a:srcRect l="545" t="2949" r="2016" b="2833"/>
          <a:stretch/>
        </p:blipFill>
        <p:spPr>
          <a:xfrm>
            <a:off x="4039625" y="4024252"/>
            <a:ext cx="4735286" cy="2752144"/>
          </a:xfrm>
          <a:prstGeom prst="rect">
            <a:avLst/>
          </a:prstGeom>
        </p:spPr>
      </p:pic>
      <p:sp>
        <p:nvSpPr>
          <p:cNvPr id="11" name="Tekstiruutu 10">
            <a:extLst>
              <a:ext uri="{FF2B5EF4-FFF2-40B4-BE49-F238E27FC236}">
                <a16:creationId xmlns:a16="http://schemas.microsoft.com/office/drawing/2014/main" id="{E8056116-8712-429A-8ED7-DA67C7730492}"/>
              </a:ext>
            </a:extLst>
          </p:cNvPr>
          <p:cNvSpPr txBox="1"/>
          <p:nvPr/>
        </p:nvSpPr>
        <p:spPr>
          <a:xfrm>
            <a:off x="242716" y="1457676"/>
            <a:ext cx="6103025" cy="1146205"/>
          </a:xfrm>
          <a:prstGeom prst="rect">
            <a:avLst/>
          </a:prstGeom>
          <a:noFill/>
        </p:spPr>
        <p:txBody>
          <a:bodyPr wrap="square" rtlCol="0">
            <a:spAutoFit/>
          </a:bodyPr>
          <a:lstStyle/>
          <a:p>
            <a:r>
              <a:rPr lang="fi-FI" sz="1600">
                <a:solidFill>
                  <a:schemeClr val="tx2">
                    <a:lumMod val="75000"/>
                  </a:schemeClr>
                </a:solidFill>
                <a:latin typeface="Cambria" panose="02040503050406030204" pitchFamily="18" charset="0"/>
                <a:ea typeface="Cambria" panose="02040503050406030204" pitchFamily="18" charset="0"/>
              </a:rPr>
              <a:t>Tietoisuus häirintäyhdyshenkilöistä ja muista syrjinnän/ahdistelun tuesta on lisääntynyt aikaisempiin vuosiin verrattuna. </a:t>
            </a:r>
            <a:r>
              <a:rPr lang="fi-FI" sz="1600" b="1">
                <a:solidFill>
                  <a:schemeClr val="tx2">
                    <a:lumMod val="75000"/>
                  </a:schemeClr>
                </a:solidFill>
                <a:latin typeface="Cambria" panose="02040503050406030204" pitchFamily="18" charset="0"/>
                <a:ea typeface="Cambria" panose="02040503050406030204" pitchFamily="18" charset="0"/>
              </a:rPr>
              <a:t>Jo 81% vastaajista tiesi kehen ottaa yhtyettä tilanteen tullen.</a:t>
            </a:r>
          </a:p>
          <a:p>
            <a:endParaRPr lang="fi-FI">
              <a:solidFill>
                <a:schemeClr val="tx2">
                  <a:lumMod val="75000"/>
                </a:schemeClr>
              </a:solidFill>
              <a:latin typeface="Cambria" panose="02040503050406030204" pitchFamily="18" charset="0"/>
              <a:ea typeface="Cambria" panose="02040503050406030204" pitchFamily="18" charset="0"/>
            </a:endParaRPr>
          </a:p>
        </p:txBody>
      </p:sp>
      <p:sp>
        <p:nvSpPr>
          <p:cNvPr id="12" name="Tekstiruutu 11">
            <a:extLst>
              <a:ext uri="{FF2B5EF4-FFF2-40B4-BE49-F238E27FC236}">
                <a16:creationId xmlns:a16="http://schemas.microsoft.com/office/drawing/2014/main" id="{FC4A3B46-5926-47EB-B92C-B983315B71E9}"/>
              </a:ext>
            </a:extLst>
          </p:cNvPr>
          <p:cNvSpPr txBox="1"/>
          <p:nvPr/>
        </p:nvSpPr>
        <p:spPr>
          <a:xfrm>
            <a:off x="4669971" y="3816102"/>
            <a:ext cx="4267884" cy="307777"/>
          </a:xfrm>
          <a:prstGeom prst="rect">
            <a:avLst/>
          </a:prstGeom>
          <a:noFill/>
        </p:spPr>
        <p:txBody>
          <a:bodyPr wrap="square" rtlCol="0">
            <a:spAutoFit/>
          </a:bodyPr>
          <a:lstStyle/>
          <a:p>
            <a:r>
              <a:rPr lang="fi-FI" sz="1400" b="1">
                <a:solidFill>
                  <a:schemeClr val="tx2">
                    <a:lumMod val="75000"/>
                  </a:schemeClr>
                </a:solidFill>
                <a:latin typeface="Cambria" panose="02040503050406030204" pitchFamily="18" charset="0"/>
                <a:ea typeface="Cambria" panose="02040503050406030204" pitchFamily="18" charset="0"/>
              </a:rPr>
              <a:t>Vastausten jakautuminen vuosikursseittain</a:t>
            </a:r>
          </a:p>
        </p:txBody>
      </p:sp>
      <p:sp>
        <p:nvSpPr>
          <p:cNvPr id="13" name="Tekstiruutu 12">
            <a:extLst>
              <a:ext uri="{FF2B5EF4-FFF2-40B4-BE49-F238E27FC236}">
                <a16:creationId xmlns:a16="http://schemas.microsoft.com/office/drawing/2014/main" id="{CDFAB589-64B7-435B-AF0F-2111DA2B1F95}"/>
              </a:ext>
            </a:extLst>
          </p:cNvPr>
          <p:cNvSpPr txBox="1"/>
          <p:nvPr/>
        </p:nvSpPr>
        <p:spPr>
          <a:xfrm>
            <a:off x="227945" y="2294014"/>
            <a:ext cx="5929484" cy="1815882"/>
          </a:xfrm>
          <a:prstGeom prst="rect">
            <a:avLst/>
          </a:prstGeom>
          <a:noFill/>
        </p:spPr>
        <p:txBody>
          <a:bodyPr wrap="square" rtlCol="0">
            <a:spAutoFit/>
          </a:bodyPr>
          <a:lstStyle/>
          <a:p>
            <a:r>
              <a:rPr lang="fi-FI" sz="1600">
                <a:solidFill>
                  <a:schemeClr val="tx2">
                    <a:lumMod val="75000"/>
                  </a:schemeClr>
                </a:solidFill>
                <a:latin typeface="Cambria" panose="02040503050406030204" pitchFamily="18" charset="0"/>
                <a:ea typeface="Cambria" panose="02040503050406030204" pitchFamily="18" charset="0"/>
              </a:rPr>
              <a:t>Kuitenkin tarkasteltaessa vastausten vuosikurssijakaumaa, huomataan vastauksissa merkittäviä eroja vuosikurssien välillä</a:t>
            </a:r>
            <a:r>
              <a:rPr lang="fi-FI" sz="1600" b="1">
                <a:solidFill>
                  <a:schemeClr val="tx2">
                    <a:lumMod val="75000"/>
                  </a:schemeClr>
                </a:solidFill>
                <a:latin typeface="Cambria" panose="02040503050406030204" pitchFamily="18" charset="0"/>
                <a:ea typeface="Cambria" panose="02040503050406030204" pitchFamily="18" charset="0"/>
              </a:rPr>
              <a:t>. 1. vuosikurssin vastaajista vain 60% vastasi ”kyllä”. 2. vuosikurssilla vastauksia ”kyllä” vastauksia oli vain hieman vähemmän (77%).</a:t>
            </a:r>
            <a:r>
              <a:rPr lang="fi-FI" sz="1600">
                <a:solidFill>
                  <a:schemeClr val="tx2">
                    <a:lumMod val="75000"/>
                  </a:schemeClr>
                </a:solidFill>
                <a:latin typeface="Cambria" panose="02040503050406030204" pitchFamily="18" charset="0"/>
                <a:ea typeface="Cambria" panose="02040503050406030204" pitchFamily="18" charset="0"/>
              </a:rPr>
              <a:t> 5. vuosikurssin sekä valmistuneiden vastaukset yhdistettiin anonymiteetin säilymiseksi.</a:t>
            </a:r>
          </a:p>
          <a:p>
            <a:endParaRPr lang="fi-FI" sz="1600">
              <a:solidFill>
                <a:schemeClr val="tx2">
                  <a:lumMod val="75000"/>
                </a:schemeClr>
              </a:solidFill>
              <a:latin typeface="Cambria" panose="02040503050406030204" pitchFamily="18" charset="0"/>
              <a:ea typeface="Cambria" panose="02040503050406030204" pitchFamily="18" charset="0"/>
            </a:endParaRPr>
          </a:p>
        </p:txBody>
      </p:sp>
      <p:sp>
        <p:nvSpPr>
          <p:cNvPr id="14" name="Suorakulmio 13">
            <a:extLst>
              <a:ext uri="{FF2B5EF4-FFF2-40B4-BE49-F238E27FC236}">
                <a16:creationId xmlns:a16="http://schemas.microsoft.com/office/drawing/2014/main" id="{9D5EFB6C-02B9-4633-A1F3-E33D36EE74BF}"/>
              </a:ext>
            </a:extLst>
          </p:cNvPr>
          <p:cNvSpPr/>
          <p:nvPr/>
        </p:nvSpPr>
        <p:spPr>
          <a:xfrm>
            <a:off x="9251317" y="3927084"/>
            <a:ext cx="2570568" cy="2672429"/>
          </a:xfrm>
          <a:prstGeom prst="rect">
            <a:avLst/>
          </a:prstGeom>
          <a:solidFill>
            <a:schemeClr val="accent5">
              <a:lumMod val="50000"/>
              <a:alpha val="9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5" name="Tekstiruutu 14">
            <a:extLst>
              <a:ext uri="{FF2B5EF4-FFF2-40B4-BE49-F238E27FC236}">
                <a16:creationId xmlns:a16="http://schemas.microsoft.com/office/drawing/2014/main" id="{9593EAFB-1E9A-4AB6-A682-7A7C6E63FE0D}"/>
              </a:ext>
            </a:extLst>
          </p:cNvPr>
          <p:cNvSpPr txBox="1"/>
          <p:nvPr/>
        </p:nvSpPr>
        <p:spPr>
          <a:xfrm>
            <a:off x="9293096" y="4020038"/>
            <a:ext cx="2528789" cy="2385268"/>
          </a:xfrm>
          <a:prstGeom prst="rect">
            <a:avLst/>
          </a:prstGeom>
          <a:noFill/>
        </p:spPr>
        <p:txBody>
          <a:bodyPr wrap="square" rtlCol="0">
            <a:spAutoFit/>
          </a:bodyPr>
          <a:lstStyle/>
          <a:p>
            <a:pPr>
              <a:spcAft>
                <a:spcPts val="600"/>
              </a:spcAft>
            </a:pPr>
            <a:r>
              <a:rPr lang="fi-FI" sz="1600" b="1">
                <a:solidFill>
                  <a:schemeClr val="bg1"/>
                </a:solidFill>
                <a:latin typeface="Cambria" panose="02040503050406030204" pitchFamily="18" charset="0"/>
                <a:ea typeface="Cambria" panose="02040503050406030204" pitchFamily="18" charset="0"/>
              </a:rPr>
              <a:t>Ehdotuksia</a:t>
            </a:r>
          </a:p>
          <a:p>
            <a:r>
              <a:rPr lang="fi-FI" sz="1600">
                <a:solidFill>
                  <a:schemeClr val="bg1"/>
                </a:solidFill>
                <a:latin typeface="Cambria" panose="02040503050406030204" pitchFamily="18" charset="0"/>
                <a:ea typeface="Cambria" panose="02040503050406030204" pitchFamily="18" charset="0"/>
              </a:rPr>
              <a:t>Toimia tietoisuuden     lisäämiseksi erityisesti 1. ja 2. vuosikurssin opiskelijoille</a:t>
            </a:r>
          </a:p>
          <a:p>
            <a:pPr marL="285750" indent="-285750">
              <a:buFont typeface="Arial" panose="020B0604020202020204" pitchFamily="34" charset="0"/>
              <a:buChar char="•"/>
            </a:pPr>
            <a:endParaRPr lang="fi-FI" sz="1600">
              <a:solidFill>
                <a:schemeClr val="bg1"/>
              </a:solidFill>
              <a:latin typeface="Cambria" panose="02040503050406030204" pitchFamily="18" charset="0"/>
              <a:ea typeface="Cambria" panose="02040503050406030204" pitchFamily="18" charset="0"/>
            </a:endParaRPr>
          </a:p>
          <a:p>
            <a:r>
              <a:rPr lang="fi-FI" sz="1600">
                <a:solidFill>
                  <a:schemeClr val="bg1"/>
                </a:solidFill>
                <a:latin typeface="Cambria" panose="02040503050406030204" pitchFamily="18" charset="0"/>
                <a:ea typeface="Cambria" panose="02040503050406030204" pitchFamily="18" charset="0"/>
              </a:rPr>
              <a:t>Killalle oma häirintätukihenkilö/</a:t>
            </a:r>
          </a:p>
          <a:p>
            <a:r>
              <a:rPr lang="fi-FI" sz="1600">
                <a:solidFill>
                  <a:schemeClr val="bg1"/>
                </a:solidFill>
                <a:latin typeface="Cambria" panose="02040503050406030204" pitchFamily="18" charset="0"/>
                <a:ea typeface="Cambria" panose="02040503050406030204" pitchFamily="18" charset="0"/>
              </a:rPr>
              <a:t>toimintasuunnitelma</a:t>
            </a:r>
          </a:p>
        </p:txBody>
      </p:sp>
      <p:sp>
        <p:nvSpPr>
          <p:cNvPr id="16" name="Tekstiruutu 15">
            <a:extLst>
              <a:ext uri="{FF2B5EF4-FFF2-40B4-BE49-F238E27FC236}">
                <a16:creationId xmlns:a16="http://schemas.microsoft.com/office/drawing/2014/main" id="{53BFC983-4935-42C5-B588-C5E432C1FA75}"/>
              </a:ext>
            </a:extLst>
          </p:cNvPr>
          <p:cNvSpPr txBox="1"/>
          <p:nvPr/>
        </p:nvSpPr>
        <p:spPr>
          <a:xfrm>
            <a:off x="242716" y="3927085"/>
            <a:ext cx="3273369" cy="2554545"/>
          </a:xfrm>
          <a:prstGeom prst="rect">
            <a:avLst/>
          </a:prstGeom>
          <a:noFill/>
        </p:spPr>
        <p:txBody>
          <a:bodyPr wrap="square" rtlCol="0">
            <a:spAutoFit/>
          </a:bodyPr>
          <a:lstStyle/>
          <a:p>
            <a:r>
              <a:rPr lang="fi-FI" sz="1600" b="1">
                <a:solidFill>
                  <a:schemeClr val="tx2">
                    <a:lumMod val="75000"/>
                  </a:schemeClr>
                </a:solidFill>
                <a:latin typeface="Cambria" panose="02040503050406030204" pitchFamily="18" charset="0"/>
                <a:ea typeface="Cambria" panose="02040503050406030204" pitchFamily="18" charset="0"/>
              </a:rPr>
              <a:t>Kyselyn avoimissa vastauksissa annettiin myös kritiikkiä </a:t>
            </a:r>
            <a:r>
              <a:rPr lang="fi-FI" sz="1600" b="1" err="1">
                <a:solidFill>
                  <a:schemeClr val="tx2">
                    <a:lumMod val="75000"/>
                  </a:schemeClr>
                </a:solidFill>
                <a:latin typeface="Cambria" panose="02040503050406030204" pitchFamily="18" charset="0"/>
                <a:ea typeface="Cambria" panose="02040503050406030204" pitchFamily="18" charset="0"/>
              </a:rPr>
              <a:t>AYY:n</a:t>
            </a:r>
            <a:r>
              <a:rPr lang="fi-FI" sz="1600" b="1">
                <a:solidFill>
                  <a:schemeClr val="tx2">
                    <a:lumMod val="75000"/>
                  </a:schemeClr>
                </a:solidFill>
                <a:latin typeface="Cambria" panose="02040503050406030204" pitchFamily="18" charset="0"/>
                <a:ea typeface="Cambria" panose="02040503050406030204" pitchFamily="18" charset="0"/>
              </a:rPr>
              <a:t> häirintäyhdyshenkilöistä</a:t>
            </a:r>
            <a:r>
              <a:rPr lang="fi-FI" sz="1600">
                <a:solidFill>
                  <a:schemeClr val="tx2">
                    <a:lumMod val="75000"/>
                  </a:schemeClr>
                </a:solidFill>
                <a:latin typeface="Cambria" panose="02040503050406030204" pitchFamily="18" charset="0"/>
                <a:ea typeface="Cambria" panose="02040503050406030204" pitchFamily="18" charset="0"/>
              </a:rPr>
              <a:t>. Mm. yhteydenoton vaikeus ja hitaus, riittävän tuen puute sekä tilanteeseen puuttuminen koettiin epäkohtina. </a:t>
            </a:r>
            <a:r>
              <a:rPr lang="fi-FI" sz="1600" b="1">
                <a:solidFill>
                  <a:schemeClr val="tx2">
                    <a:lumMod val="75000"/>
                  </a:schemeClr>
                </a:solidFill>
                <a:latin typeface="Cambria" panose="02040503050406030204" pitchFamily="18" charset="0"/>
                <a:ea typeface="Cambria" panose="02040503050406030204" pitchFamily="18" charset="0"/>
              </a:rPr>
              <a:t>Tuki ja tilanteen eteenpäin vieminen koettiin tärkeänä keinona puuttua häirintätilanteisiin.</a:t>
            </a:r>
          </a:p>
        </p:txBody>
      </p:sp>
      <p:sp>
        <p:nvSpPr>
          <p:cNvPr id="2" name="Otsikko 1">
            <a:extLst>
              <a:ext uri="{FF2B5EF4-FFF2-40B4-BE49-F238E27FC236}">
                <a16:creationId xmlns:a16="http://schemas.microsoft.com/office/drawing/2014/main" id="{BE63F623-CBF5-4910-9952-C127DE94522C}"/>
              </a:ext>
            </a:extLst>
          </p:cNvPr>
          <p:cNvSpPr>
            <a:spLocks noGrp="1"/>
          </p:cNvSpPr>
          <p:nvPr>
            <p:ph type="title"/>
          </p:nvPr>
        </p:nvSpPr>
        <p:spPr>
          <a:xfrm>
            <a:off x="7211925" y="-206614"/>
            <a:ext cx="5317532" cy="1336355"/>
          </a:xfrm>
        </p:spPr>
        <p:txBody>
          <a:bodyPr>
            <a:normAutofit/>
          </a:bodyPr>
          <a:lstStyle/>
          <a:p>
            <a:r>
              <a:rPr lang="fi-FI" sz="1200" b="1">
                <a:solidFill>
                  <a:schemeClr val="tx2">
                    <a:lumMod val="75000"/>
                  </a:schemeClr>
                </a:solidFill>
                <a:latin typeface="Cambria" panose="02040503050406030204" pitchFamily="18" charset="0"/>
                <a:ea typeface="Cambria" panose="02040503050406030204" pitchFamily="18" charset="0"/>
              </a:rPr>
              <a:t>Tiedän kehen olla yhteydessä mahdollisesti syrjintää tai ahdistelua kokiessasi/havaitessasi</a:t>
            </a:r>
          </a:p>
        </p:txBody>
      </p:sp>
      <p:sp>
        <p:nvSpPr>
          <p:cNvPr id="3" name="Tekstiruutu 2">
            <a:extLst>
              <a:ext uri="{FF2B5EF4-FFF2-40B4-BE49-F238E27FC236}">
                <a16:creationId xmlns:a16="http://schemas.microsoft.com/office/drawing/2014/main" id="{E4CCD19B-1E68-4304-B783-0384DC09A036}"/>
              </a:ext>
            </a:extLst>
          </p:cNvPr>
          <p:cNvSpPr txBox="1"/>
          <p:nvPr/>
        </p:nvSpPr>
        <p:spPr>
          <a:xfrm>
            <a:off x="273510" y="245455"/>
            <a:ext cx="5072743" cy="1077218"/>
          </a:xfrm>
          <a:prstGeom prst="rect">
            <a:avLst/>
          </a:prstGeom>
          <a:noFill/>
        </p:spPr>
        <p:txBody>
          <a:bodyPr wrap="square" rtlCol="0">
            <a:spAutoFit/>
          </a:bodyPr>
          <a:lstStyle/>
          <a:p>
            <a:r>
              <a:rPr lang="fi-FI" sz="3200" b="1">
                <a:solidFill>
                  <a:schemeClr val="tx2">
                    <a:lumMod val="75000"/>
                  </a:schemeClr>
                </a:solidFill>
                <a:latin typeface="Cambria" panose="02040503050406030204" pitchFamily="18" charset="0"/>
                <a:ea typeface="Cambria" panose="02040503050406030204" pitchFamily="18" charset="0"/>
              </a:rPr>
              <a:t>Kehen otan yhteyttä häirinnän tapahtuessa?</a:t>
            </a:r>
          </a:p>
        </p:txBody>
      </p:sp>
    </p:spTree>
    <p:extLst>
      <p:ext uri="{BB962C8B-B14F-4D97-AF65-F5344CB8AC3E}">
        <p14:creationId xmlns:p14="http://schemas.microsoft.com/office/powerpoint/2010/main" val="32210201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13D778D-8C67-4791-96B2-75B46DA12DC5}"/>
              </a:ext>
            </a:extLst>
          </p:cNvPr>
          <p:cNvSpPr>
            <a:spLocks noGrp="1"/>
          </p:cNvSpPr>
          <p:nvPr>
            <p:ph type="title"/>
          </p:nvPr>
        </p:nvSpPr>
        <p:spPr>
          <a:xfrm>
            <a:off x="54430" y="133938"/>
            <a:ext cx="7206343" cy="874311"/>
          </a:xfrm>
        </p:spPr>
        <p:txBody>
          <a:bodyPr>
            <a:noAutofit/>
          </a:bodyPr>
          <a:lstStyle/>
          <a:p>
            <a:r>
              <a:rPr lang="fi-FI" sz="2400" b="1">
                <a:solidFill>
                  <a:schemeClr val="tx2">
                    <a:lumMod val="75000"/>
                  </a:schemeClr>
                </a:solidFill>
                <a:latin typeface="Cambria" panose="02040503050406030204" pitchFamily="18" charset="0"/>
                <a:ea typeface="Cambria" panose="02040503050406030204" pitchFamily="18" charset="0"/>
                <a:cs typeface="Calibri Light"/>
              </a:rPr>
              <a:t>”Millä toimenpiteillä kiltakulttuuria, hyvinvointia ja yhdenvertaisuutta voitaisiin edistää?”</a:t>
            </a:r>
            <a:br>
              <a:rPr lang="fi-FI" sz="2400" b="1">
                <a:solidFill>
                  <a:schemeClr val="tx2">
                    <a:lumMod val="75000"/>
                  </a:schemeClr>
                </a:solidFill>
                <a:latin typeface="Cambria" panose="02040503050406030204" pitchFamily="18" charset="0"/>
                <a:ea typeface="Cambria" panose="02040503050406030204" pitchFamily="18" charset="0"/>
                <a:cs typeface="Calibri Light"/>
              </a:rPr>
            </a:br>
            <a:r>
              <a:rPr lang="fi-FI" sz="1600" b="1">
                <a:solidFill>
                  <a:schemeClr val="tx2">
                    <a:lumMod val="75000"/>
                  </a:schemeClr>
                </a:solidFill>
                <a:latin typeface="Cambria" panose="02040503050406030204" pitchFamily="18" charset="0"/>
                <a:ea typeface="Cambria" panose="02040503050406030204" pitchFamily="18" charset="0"/>
                <a:cs typeface="Calibri Light"/>
              </a:rPr>
              <a:t>Poimintoja avoimista vastauksista</a:t>
            </a:r>
            <a:endParaRPr lang="fi-FI" sz="2400" b="1">
              <a:solidFill>
                <a:schemeClr val="tx2">
                  <a:lumMod val="75000"/>
                </a:schemeClr>
              </a:solidFill>
              <a:latin typeface="Cambria" panose="02040503050406030204" pitchFamily="18" charset="0"/>
              <a:ea typeface="Cambria" panose="02040503050406030204" pitchFamily="18" charset="0"/>
              <a:cs typeface="Calibri Light"/>
            </a:endParaRPr>
          </a:p>
        </p:txBody>
      </p:sp>
      <p:sp>
        <p:nvSpPr>
          <p:cNvPr id="6" name="Suorakulmio: Pyöristetyt kulmat 5">
            <a:extLst>
              <a:ext uri="{FF2B5EF4-FFF2-40B4-BE49-F238E27FC236}">
                <a16:creationId xmlns:a16="http://schemas.microsoft.com/office/drawing/2014/main" id="{9E26E184-8943-4C48-8DE5-924D50296AE1}"/>
              </a:ext>
            </a:extLst>
          </p:cNvPr>
          <p:cNvSpPr/>
          <p:nvPr/>
        </p:nvSpPr>
        <p:spPr>
          <a:xfrm>
            <a:off x="476250" y="1223839"/>
            <a:ext cx="6128658" cy="3108544"/>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7" name="Suorakulmio: Pyöristetyt kulmat 6">
            <a:extLst>
              <a:ext uri="{FF2B5EF4-FFF2-40B4-BE49-F238E27FC236}">
                <a16:creationId xmlns:a16="http://schemas.microsoft.com/office/drawing/2014/main" id="{ECFD6813-FEA1-4E01-AAAA-962DC22AEFF0}"/>
              </a:ext>
            </a:extLst>
          </p:cNvPr>
          <p:cNvSpPr/>
          <p:nvPr/>
        </p:nvSpPr>
        <p:spPr>
          <a:xfrm>
            <a:off x="474892" y="4607995"/>
            <a:ext cx="6128658" cy="210445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8" name="Suorakulmio: Pyöristetyt kulmat 7">
            <a:extLst>
              <a:ext uri="{FF2B5EF4-FFF2-40B4-BE49-F238E27FC236}">
                <a16:creationId xmlns:a16="http://schemas.microsoft.com/office/drawing/2014/main" id="{A27C2383-FE6B-4CA3-A2B2-51EA8F74526D}"/>
              </a:ext>
            </a:extLst>
          </p:cNvPr>
          <p:cNvSpPr/>
          <p:nvPr/>
        </p:nvSpPr>
        <p:spPr>
          <a:xfrm>
            <a:off x="7112453" y="180495"/>
            <a:ext cx="4694464" cy="6497009"/>
          </a:xfrm>
          <a:prstGeom prst="round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Tekstiruutu 8">
            <a:extLst>
              <a:ext uri="{FF2B5EF4-FFF2-40B4-BE49-F238E27FC236}">
                <a16:creationId xmlns:a16="http://schemas.microsoft.com/office/drawing/2014/main" id="{78F87B36-BF59-4CA2-82FB-E14544AE991A}"/>
              </a:ext>
            </a:extLst>
          </p:cNvPr>
          <p:cNvSpPr txBox="1"/>
          <p:nvPr/>
        </p:nvSpPr>
        <p:spPr>
          <a:xfrm>
            <a:off x="7315200" y="427490"/>
            <a:ext cx="4288970" cy="6678751"/>
          </a:xfrm>
          <a:prstGeom prst="rect">
            <a:avLst/>
          </a:prstGeom>
          <a:noFill/>
        </p:spPr>
        <p:txBody>
          <a:bodyPr wrap="square" rtlCol="0">
            <a:spAutoFit/>
          </a:bodyPr>
          <a:lstStyle/>
          <a:p>
            <a:r>
              <a:rPr lang="fi-FI" sz="2000" b="1">
                <a:solidFill>
                  <a:schemeClr val="bg1"/>
                </a:solidFill>
                <a:latin typeface="Cambria" panose="02040503050406030204" pitchFamily="18" charset="0"/>
                <a:ea typeface="Cambria" panose="02040503050406030204" pitchFamily="18" charset="0"/>
              </a:rPr>
              <a:t>TAPAHTUMAT JA YHTEISÖLLISYYS</a:t>
            </a:r>
          </a:p>
          <a:p>
            <a:endParaRPr lang="fi-FI" sz="2000" b="1">
              <a:solidFill>
                <a:schemeClr val="bg1"/>
              </a:solidFill>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r>
              <a:rPr lang="fi-FI" sz="1600">
                <a:solidFill>
                  <a:schemeClr val="bg1"/>
                </a:solidFill>
                <a:latin typeface="Cambria" panose="02040503050406030204" pitchFamily="18" charset="0"/>
                <a:ea typeface="Cambria" panose="02040503050406030204" pitchFamily="18" charset="0"/>
              </a:rPr>
              <a:t>Kiltahuoneella kaikki tervetulleita</a:t>
            </a:r>
          </a:p>
          <a:p>
            <a:pPr marL="285750" indent="-285750">
              <a:buFont typeface="Arial" panose="020B0604020202020204" pitchFamily="34" charset="0"/>
              <a:buChar char="•"/>
            </a:pPr>
            <a:endParaRPr lang="fi-FI" sz="1600">
              <a:solidFill>
                <a:schemeClr val="bg1"/>
              </a:solidFill>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r>
              <a:rPr lang="fi-FI" sz="1600">
                <a:solidFill>
                  <a:schemeClr val="bg1"/>
                </a:solidFill>
                <a:latin typeface="Cambria" panose="02040503050406030204" pitchFamily="18" charset="0"/>
                <a:ea typeface="Cambria" panose="02040503050406030204" pitchFamily="18" charset="0"/>
              </a:rPr>
              <a:t>Lisää tapahtumia, jossa vuosikurssista ja pääaineista riippumatta mahdollisuus tutustua ja verkostoitua</a:t>
            </a:r>
          </a:p>
          <a:p>
            <a:pPr marL="285750" indent="-285750">
              <a:buFont typeface="Arial" panose="020B0604020202020204" pitchFamily="34" charset="0"/>
              <a:buChar char="•"/>
            </a:pPr>
            <a:endParaRPr lang="fi-FI" sz="1600">
              <a:solidFill>
                <a:schemeClr val="bg1"/>
              </a:solidFill>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r>
              <a:rPr lang="fi-FI" sz="1600">
                <a:solidFill>
                  <a:schemeClr val="bg1"/>
                </a:solidFill>
                <a:latin typeface="Cambria" panose="02040503050406030204" pitchFamily="18" charset="0"/>
                <a:ea typeface="Cambria" panose="02040503050406030204" pitchFamily="18" charset="0"/>
              </a:rPr>
              <a:t>Lisää keskustelua eri vuosikurssien välillä. Alumnit mukaan esimerkiksi ”</a:t>
            </a:r>
            <a:r>
              <a:rPr lang="fi-FI" sz="1600" err="1">
                <a:solidFill>
                  <a:schemeClr val="bg1"/>
                </a:solidFill>
                <a:latin typeface="Cambria" panose="02040503050406030204" pitchFamily="18" charset="0"/>
                <a:ea typeface="Cambria" panose="02040503050406030204" pitchFamily="18" charset="0"/>
              </a:rPr>
              <a:t>speed</a:t>
            </a:r>
            <a:r>
              <a:rPr lang="fi-FI" sz="1600">
                <a:solidFill>
                  <a:schemeClr val="bg1"/>
                </a:solidFill>
                <a:latin typeface="Cambria" panose="02040503050406030204" pitchFamily="18" charset="0"/>
                <a:ea typeface="Cambria" panose="02040503050406030204" pitchFamily="18" charset="0"/>
              </a:rPr>
              <a:t> </a:t>
            </a:r>
            <a:r>
              <a:rPr lang="fi-FI" sz="1600" err="1">
                <a:solidFill>
                  <a:schemeClr val="bg1"/>
                </a:solidFill>
                <a:latin typeface="Cambria" panose="02040503050406030204" pitchFamily="18" charset="0"/>
                <a:ea typeface="Cambria" panose="02040503050406030204" pitchFamily="18" charset="0"/>
              </a:rPr>
              <a:t>dating</a:t>
            </a:r>
            <a:r>
              <a:rPr lang="fi-FI" sz="1600">
                <a:solidFill>
                  <a:schemeClr val="bg1"/>
                </a:solidFill>
                <a:latin typeface="Cambria" panose="02040503050406030204" pitchFamily="18" charset="0"/>
                <a:ea typeface="Cambria" panose="02040503050406030204" pitchFamily="18" charset="0"/>
              </a:rPr>
              <a:t>” –tyylillä</a:t>
            </a:r>
          </a:p>
          <a:p>
            <a:pPr marL="285750" indent="-285750">
              <a:buFont typeface="Arial" panose="020B0604020202020204" pitchFamily="34" charset="0"/>
              <a:buChar char="•"/>
            </a:pPr>
            <a:endParaRPr lang="fi-FI" sz="1600">
              <a:solidFill>
                <a:schemeClr val="bg1"/>
              </a:solidFill>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r>
              <a:rPr lang="fi-FI" sz="1600">
                <a:solidFill>
                  <a:schemeClr val="bg1"/>
                </a:solidFill>
                <a:latin typeface="Cambria" panose="02040503050406030204" pitchFamily="18" charset="0"/>
                <a:ea typeface="Cambria" panose="02040503050406030204" pitchFamily="18" charset="0"/>
              </a:rPr>
              <a:t>Kiltakahvit!</a:t>
            </a:r>
          </a:p>
          <a:p>
            <a:pPr marL="285750" indent="-285750">
              <a:buFont typeface="Arial" panose="020B0604020202020204" pitchFamily="34" charset="0"/>
              <a:buChar char="•"/>
            </a:pPr>
            <a:endParaRPr lang="fi-FI" sz="1600">
              <a:solidFill>
                <a:schemeClr val="bg1"/>
              </a:solidFill>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r>
              <a:rPr lang="fi-FI" sz="1600">
                <a:solidFill>
                  <a:schemeClr val="bg1"/>
                </a:solidFill>
                <a:latin typeface="Cambria" panose="02040503050406030204" pitchFamily="18" charset="0"/>
                <a:ea typeface="Cambria" panose="02040503050406030204" pitchFamily="18" charset="0"/>
              </a:rPr>
              <a:t>Myös pieniä ja rentoja tapahtumia, joihin helppo tulla ja tutustua. Esimerkiksi lautapeli-illat</a:t>
            </a:r>
          </a:p>
          <a:p>
            <a:pPr marL="285750" indent="-285750">
              <a:buFont typeface="Arial" panose="020B0604020202020204" pitchFamily="34" charset="0"/>
              <a:buChar char="•"/>
            </a:pPr>
            <a:endParaRPr lang="fi-FI" sz="1600">
              <a:solidFill>
                <a:schemeClr val="bg1"/>
              </a:solidFill>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r>
              <a:rPr lang="fi-FI" sz="1600">
                <a:solidFill>
                  <a:schemeClr val="bg1"/>
                </a:solidFill>
                <a:latin typeface="Cambria" panose="02040503050406030204" pitchFamily="18" charset="0"/>
                <a:ea typeface="Cambria" panose="02040503050406030204" pitchFamily="18" charset="0"/>
              </a:rPr>
              <a:t>Tasa-arvoisia tapahtumia kaikille. Vähemmän rajattua toimintaa esimerkiksi vain hallitukselle</a:t>
            </a:r>
          </a:p>
          <a:p>
            <a:pPr marL="285750" indent="-285750">
              <a:buFont typeface="Arial" panose="020B0604020202020204" pitchFamily="34" charset="0"/>
              <a:buChar char="•"/>
            </a:pPr>
            <a:endParaRPr lang="fi-FI" sz="1600">
              <a:solidFill>
                <a:schemeClr val="bg1"/>
              </a:solidFill>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r>
              <a:rPr lang="fi-FI" sz="1600">
                <a:solidFill>
                  <a:schemeClr val="bg1"/>
                </a:solidFill>
                <a:latin typeface="Cambria" panose="02040503050406030204" pitchFamily="18" charset="0"/>
                <a:ea typeface="Cambria" panose="02040503050406030204" pitchFamily="18" charset="0"/>
              </a:rPr>
              <a:t>Sitseillä muistettaisiin sukupuolineutraali skoolaus</a:t>
            </a:r>
          </a:p>
          <a:p>
            <a:pPr marL="285750" indent="-285750">
              <a:buFont typeface="Arial" panose="020B0604020202020204" pitchFamily="34" charset="0"/>
              <a:buChar char="•"/>
            </a:pPr>
            <a:endParaRPr lang="fi-FI">
              <a:solidFill>
                <a:schemeClr val="bg1"/>
              </a:solidFill>
              <a:latin typeface="Cambria" panose="02040503050406030204" pitchFamily="18" charset="0"/>
              <a:ea typeface="Cambria" panose="02040503050406030204" pitchFamily="18" charset="0"/>
            </a:endParaRPr>
          </a:p>
          <a:p>
            <a:endParaRPr lang="fi-FI">
              <a:solidFill>
                <a:schemeClr val="bg1"/>
              </a:solidFill>
              <a:latin typeface="Cambria" panose="02040503050406030204" pitchFamily="18" charset="0"/>
              <a:ea typeface="Cambria" panose="02040503050406030204" pitchFamily="18" charset="0"/>
            </a:endParaRPr>
          </a:p>
        </p:txBody>
      </p:sp>
      <p:sp>
        <p:nvSpPr>
          <p:cNvPr id="10" name="Tekstiruutu 9">
            <a:extLst>
              <a:ext uri="{FF2B5EF4-FFF2-40B4-BE49-F238E27FC236}">
                <a16:creationId xmlns:a16="http://schemas.microsoft.com/office/drawing/2014/main" id="{430840C7-902E-45A8-8D4C-876C887042AE}"/>
              </a:ext>
            </a:extLst>
          </p:cNvPr>
          <p:cNvSpPr txBox="1"/>
          <p:nvPr/>
        </p:nvSpPr>
        <p:spPr>
          <a:xfrm>
            <a:off x="581026" y="4633335"/>
            <a:ext cx="6153152" cy="2062103"/>
          </a:xfrm>
          <a:prstGeom prst="rect">
            <a:avLst/>
          </a:prstGeom>
          <a:noFill/>
        </p:spPr>
        <p:txBody>
          <a:bodyPr wrap="square" rtlCol="0">
            <a:spAutoFit/>
          </a:bodyPr>
          <a:lstStyle/>
          <a:p>
            <a:r>
              <a:rPr lang="fi-FI" b="1">
                <a:solidFill>
                  <a:schemeClr val="accent5">
                    <a:lumMod val="50000"/>
                  </a:schemeClr>
                </a:solidFill>
                <a:latin typeface="Cambria" panose="02040503050406030204" pitchFamily="18" charset="0"/>
                <a:ea typeface="Cambria" panose="02040503050406030204" pitchFamily="18" charset="0"/>
              </a:rPr>
              <a:t>TIEDOTUS, VIESTINTÄ JA LÄPINÄKYVYYS</a:t>
            </a:r>
          </a:p>
          <a:p>
            <a:endParaRPr lang="fi-FI" sz="1400" b="1">
              <a:solidFill>
                <a:schemeClr val="accent5">
                  <a:lumMod val="50000"/>
                </a:schemeClr>
              </a:solidFill>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r>
              <a:rPr lang="fi-FI" sz="1600">
                <a:solidFill>
                  <a:schemeClr val="accent5">
                    <a:lumMod val="50000"/>
                  </a:schemeClr>
                </a:solidFill>
                <a:latin typeface="Cambria" panose="02040503050406030204" pitchFamily="18" charset="0"/>
                <a:ea typeface="Cambria" panose="02040503050406030204" pitchFamily="18" charset="0"/>
              </a:rPr>
              <a:t>Tapahtumien </a:t>
            </a:r>
            <a:r>
              <a:rPr lang="fi-FI" sz="1600" err="1">
                <a:solidFill>
                  <a:schemeClr val="accent5">
                    <a:lumMod val="50000"/>
                  </a:schemeClr>
                </a:solidFill>
                <a:latin typeface="Cambria" panose="02040503050406030204" pitchFamily="18" charset="0"/>
                <a:ea typeface="Cambria" panose="02040503050406030204" pitchFamily="18" charset="0"/>
              </a:rPr>
              <a:t>Save</a:t>
            </a:r>
            <a:r>
              <a:rPr lang="fi-FI" sz="1600">
                <a:solidFill>
                  <a:schemeClr val="accent5">
                    <a:lumMod val="50000"/>
                  </a:schemeClr>
                </a:solidFill>
                <a:latin typeface="Cambria" panose="02040503050406030204" pitchFamily="18" charset="0"/>
                <a:ea typeface="Cambria" panose="02040503050406030204" pitchFamily="18" charset="0"/>
              </a:rPr>
              <a:t> </a:t>
            </a:r>
            <a:r>
              <a:rPr lang="fi-FI" sz="1600" err="1">
                <a:solidFill>
                  <a:schemeClr val="accent5">
                    <a:lumMod val="50000"/>
                  </a:schemeClr>
                </a:solidFill>
                <a:latin typeface="Cambria" panose="02040503050406030204" pitchFamily="18" charset="0"/>
                <a:ea typeface="Cambria" panose="02040503050406030204" pitchFamily="18" charset="0"/>
              </a:rPr>
              <a:t>the</a:t>
            </a:r>
            <a:r>
              <a:rPr lang="fi-FI" sz="1600">
                <a:solidFill>
                  <a:schemeClr val="accent5">
                    <a:lumMod val="50000"/>
                  </a:schemeClr>
                </a:solidFill>
                <a:latin typeface="Cambria" panose="02040503050406030204" pitchFamily="18" charset="0"/>
                <a:ea typeface="Cambria" panose="02040503050406030204" pitchFamily="18" charset="0"/>
              </a:rPr>
              <a:t> </a:t>
            </a:r>
            <a:r>
              <a:rPr lang="fi-FI" sz="1600" err="1">
                <a:solidFill>
                  <a:schemeClr val="accent5">
                    <a:lumMod val="50000"/>
                  </a:schemeClr>
                </a:solidFill>
                <a:latin typeface="Cambria" panose="02040503050406030204" pitchFamily="18" charset="0"/>
                <a:ea typeface="Cambria" panose="02040503050406030204" pitchFamily="18" charset="0"/>
              </a:rPr>
              <a:t>date</a:t>
            </a:r>
            <a:r>
              <a:rPr lang="fi-FI" sz="1600">
                <a:solidFill>
                  <a:schemeClr val="accent5">
                    <a:lumMod val="50000"/>
                  </a:schemeClr>
                </a:solidFill>
                <a:latin typeface="Cambria" panose="02040503050406030204" pitchFamily="18" charset="0"/>
                <a:ea typeface="Cambria" panose="02040503050406030204" pitchFamily="18" charset="0"/>
              </a:rPr>
              <a:t> –tiedotus</a:t>
            </a:r>
          </a:p>
          <a:p>
            <a:pPr marL="285750" indent="-285750">
              <a:buFont typeface="Arial" panose="020B0604020202020204" pitchFamily="34" charset="0"/>
              <a:buChar char="•"/>
            </a:pPr>
            <a:endParaRPr lang="fi-FI" sz="1600">
              <a:solidFill>
                <a:schemeClr val="accent5">
                  <a:lumMod val="50000"/>
                </a:schemeClr>
              </a:solidFill>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r>
              <a:rPr lang="fi-FI" sz="1600">
                <a:solidFill>
                  <a:schemeClr val="accent5">
                    <a:lumMod val="50000"/>
                  </a:schemeClr>
                </a:solidFill>
                <a:latin typeface="Cambria" panose="02040503050406030204" pitchFamily="18" charset="0"/>
                <a:ea typeface="Cambria" panose="02040503050406030204" pitchFamily="18" charset="0"/>
              </a:rPr>
              <a:t>Tiedotukseen, viestintään sekä läpinäkyvään hallitustoimintaan panostaminen</a:t>
            </a:r>
          </a:p>
          <a:p>
            <a:pPr marL="285750" indent="-285750">
              <a:buFont typeface="Arial" panose="020B0604020202020204" pitchFamily="34" charset="0"/>
              <a:buChar char="•"/>
            </a:pPr>
            <a:endParaRPr lang="fi-FI" sz="1600">
              <a:solidFill>
                <a:schemeClr val="accent5">
                  <a:lumMod val="50000"/>
                </a:schemeClr>
              </a:solidFill>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r>
              <a:rPr lang="fi-FI" sz="1600">
                <a:solidFill>
                  <a:schemeClr val="accent5">
                    <a:lumMod val="50000"/>
                  </a:schemeClr>
                </a:solidFill>
                <a:latin typeface="Cambria" panose="02040503050406030204" pitchFamily="18" charset="0"/>
                <a:ea typeface="Cambria" panose="02040503050406030204" pitchFamily="18" charset="0"/>
              </a:rPr>
              <a:t>Palautteen antamisen mahdollisuus</a:t>
            </a:r>
          </a:p>
        </p:txBody>
      </p:sp>
      <p:sp>
        <p:nvSpPr>
          <p:cNvPr id="11" name="Tekstiruutu 10">
            <a:extLst>
              <a:ext uri="{FF2B5EF4-FFF2-40B4-BE49-F238E27FC236}">
                <a16:creationId xmlns:a16="http://schemas.microsoft.com/office/drawing/2014/main" id="{F29303E5-5053-4A0E-AB5D-6348CC0A877F}"/>
              </a:ext>
            </a:extLst>
          </p:cNvPr>
          <p:cNvSpPr txBox="1"/>
          <p:nvPr/>
        </p:nvSpPr>
        <p:spPr>
          <a:xfrm>
            <a:off x="771527" y="1322042"/>
            <a:ext cx="5535388" cy="3108543"/>
          </a:xfrm>
          <a:prstGeom prst="rect">
            <a:avLst/>
          </a:prstGeom>
          <a:noFill/>
        </p:spPr>
        <p:txBody>
          <a:bodyPr wrap="square" rtlCol="0">
            <a:spAutoFit/>
          </a:bodyPr>
          <a:lstStyle/>
          <a:p>
            <a:r>
              <a:rPr lang="fi-FI" b="1">
                <a:solidFill>
                  <a:schemeClr val="bg1"/>
                </a:solidFill>
                <a:latin typeface="Cambria" panose="02040503050406030204" pitchFamily="18" charset="0"/>
                <a:ea typeface="Cambria" panose="02040503050406030204" pitchFamily="18" charset="0"/>
              </a:rPr>
              <a:t>HÄIRINNÄN JA SYRJINNÄN ENNALTAEHKÄISY</a:t>
            </a:r>
          </a:p>
          <a:p>
            <a:endParaRPr lang="fi-FI" b="1">
              <a:solidFill>
                <a:schemeClr val="bg1"/>
              </a:solidFill>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r>
              <a:rPr lang="fi-FI" sz="1600">
                <a:solidFill>
                  <a:schemeClr val="bg1"/>
                </a:solidFill>
                <a:latin typeface="Cambria" panose="02040503050406030204" pitchFamily="18" charset="0"/>
                <a:ea typeface="Cambria" panose="02040503050406030204" pitchFamily="18" charset="0"/>
              </a:rPr>
              <a:t>Killan oma häirintäyhdyshenkilö, toimintasuunnitelma häirintätilanteiden varalle</a:t>
            </a:r>
          </a:p>
          <a:p>
            <a:pPr marL="285750" indent="-285750">
              <a:buFont typeface="Arial" panose="020B0604020202020204" pitchFamily="34" charset="0"/>
              <a:buChar char="•"/>
            </a:pPr>
            <a:endParaRPr lang="fi-FI" sz="1600">
              <a:solidFill>
                <a:schemeClr val="bg1"/>
              </a:solidFill>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r>
              <a:rPr lang="fi-FI" sz="1600">
                <a:solidFill>
                  <a:schemeClr val="bg1"/>
                </a:solidFill>
                <a:latin typeface="Cambria" panose="02040503050406030204" pitchFamily="18" charset="0"/>
                <a:ea typeface="Cambria" panose="02040503050406030204" pitchFamily="18" charset="0"/>
              </a:rPr>
              <a:t>Lisäpanosta tasavertaisten ja häirintävapaiden tapahtumien saavuttamiseksi</a:t>
            </a:r>
          </a:p>
          <a:p>
            <a:pPr marL="285750" indent="-285750">
              <a:buFont typeface="Arial" panose="020B0604020202020204" pitchFamily="34" charset="0"/>
              <a:buChar char="•"/>
            </a:pPr>
            <a:endParaRPr lang="fi-FI" sz="1600">
              <a:solidFill>
                <a:schemeClr val="bg1"/>
              </a:solidFill>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r>
              <a:rPr lang="fi-FI" sz="1600">
                <a:solidFill>
                  <a:schemeClr val="bg1"/>
                </a:solidFill>
                <a:latin typeface="Cambria" panose="02040503050406030204" pitchFamily="18" charset="0"/>
                <a:ea typeface="Cambria" panose="02040503050406030204" pitchFamily="18" charset="0"/>
              </a:rPr>
              <a:t>Opintorauha. Tukeva ilmapiiri opintojaan edistäville (esim. jää pois tapahtumista) sekä omaa tahtia eteneville (vitsailu ja arvostelu muiden opinnoista pois)</a:t>
            </a:r>
          </a:p>
          <a:p>
            <a:pPr marL="285750" indent="-285750">
              <a:buFont typeface="Arial" panose="020B0604020202020204" pitchFamily="34" charset="0"/>
              <a:buChar char="•"/>
            </a:pPr>
            <a:endParaRPr lang="fi-FI" sz="160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755976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8C4143E4-EDC9-4555-8B98-E72393B453E2}"/>
              </a:ext>
            </a:extLst>
          </p:cNvPr>
          <p:cNvSpPr>
            <a:spLocks noGrp="1"/>
          </p:cNvSpPr>
          <p:nvPr>
            <p:ph type="title"/>
          </p:nvPr>
        </p:nvSpPr>
        <p:spPr>
          <a:xfrm>
            <a:off x="1386865" y="818984"/>
            <a:ext cx="6596245" cy="3268520"/>
          </a:xfrm>
        </p:spPr>
        <p:txBody>
          <a:bodyPr vert="horz" lIns="91440" tIns="45720" rIns="91440" bIns="45720" rtlCol="0" anchor="b">
            <a:normAutofit/>
          </a:bodyPr>
          <a:lstStyle/>
          <a:p>
            <a:pPr algn="r"/>
            <a:r>
              <a:rPr lang="en-US" sz="4800" kern="1200" err="1">
                <a:solidFill>
                  <a:srgbClr val="FFFFFF"/>
                </a:solidFill>
                <a:latin typeface="Cambria" panose="02040503050406030204" pitchFamily="18" charset="0"/>
                <a:ea typeface="Cambria" panose="02040503050406030204" pitchFamily="18" charset="0"/>
              </a:rPr>
              <a:t>Yhteenkuuluvuus</a:t>
            </a:r>
            <a:r>
              <a:rPr lang="en-US" sz="4800" kern="1200">
                <a:solidFill>
                  <a:srgbClr val="FFFFFF"/>
                </a:solidFill>
                <a:latin typeface="Cambria" panose="02040503050406030204" pitchFamily="18" charset="0"/>
                <a:ea typeface="Cambria" panose="02040503050406030204" pitchFamily="18" charset="0"/>
              </a:rPr>
              <a:t> ja </a:t>
            </a:r>
            <a:r>
              <a:rPr lang="en-US" sz="4800" kern="1200" err="1">
                <a:solidFill>
                  <a:srgbClr val="FFFFFF"/>
                </a:solidFill>
                <a:latin typeface="Cambria" panose="02040503050406030204" pitchFamily="18" charset="0"/>
                <a:ea typeface="Cambria" panose="02040503050406030204" pitchFamily="18" charset="0"/>
              </a:rPr>
              <a:t>jaksaminen</a:t>
            </a:r>
            <a:endParaRPr lang="en-US" sz="4800" kern="1200">
              <a:solidFill>
                <a:srgbClr val="FFFFFF"/>
              </a:solidFill>
              <a:latin typeface="Cambria" panose="02040503050406030204" pitchFamily="18" charset="0"/>
              <a:ea typeface="Cambria" panose="02040503050406030204" pitchFamily="18" charset="0"/>
            </a:endParaRPr>
          </a:p>
        </p:txBody>
      </p:sp>
      <p:sp>
        <p:nvSpPr>
          <p:cNvPr id="32" name="Rectangle 3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7C5E7287-9F3D-4E80-9E74-7B061679E36F}"/>
              </a:ext>
            </a:extLst>
          </p:cNvPr>
          <p:cNvSpPr txBox="1"/>
          <p:nvPr/>
        </p:nvSpPr>
        <p:spPr>
          <a:xfrm>
            <a:off x="9066695" y="4881718"/>
            <a:ext cx="2686896"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2000" dirty="0" err="1">
                <a:solidFill>
                  <a:schemeClr val="bg1"/>
                </a:solidFill>
                <a:latin typeface="Cambria"/>
                <a:ea typeface="Cambria"/>
              </a:rPr>
              <a:t>Vastaajien</a:t>
            </a:r>
            <a:r>
              <a:rPr lang="en-US" sz="2000" dirty="0">
                <a:solidFill>
                  <a:schemeClr val="bg1"/>
                </a:solidFill>
                <a:latin typeface="Cambria"/>
                <a:ea typeface="Cambria"/>
              </a:rPr>
              <a:t> </a:t>
            </a:r>
            <a:r>
              <a:rPr lang="en-US" sz="2000" dirty="0" err="1">
                <a:solidFill>
                  <a:schemeClr val="bg1"/>
                </a:solidFill>
                <a:latin typeface="Cambria"/>
                <a:ea typeface="Cambria"/>
              </a:rPr>
              <a:t>taustatiedot</a:t>
            </a:r>
            <a:endParaRPr lang="en-US" sz="2000" dirty="0">
              <a:solidFill>
                <a:schemeClr val="bg1"/>
              </a:solidFill>
              <a:latin typeface="Cambria"/>
              <a:ea typeface="Cambria"/>
            </a:endParaRPr>
          </a:p>
          <a:p>
            <a:pPr algn="r"/>
            <a:r>
              <a:rPr lang="en-US" sz="2000" err="1">
                <a:solidFill>
                  <a:schemeClr val="bg1"/>
                </a:solidFill>
                <a:latin typeface="Cambria" panose="02040503050406030204" pitchFamily="18" charset="0"/>
                <a:ea typeface="Cambria" panose="02040503050406030204" pitchFamily="18" charset="0"/>
                <a:cs typeface="Calibri"/>
              </a:rPr>
              <a:t>Kiltakaverit</a:t>
            </a:r>
            <a:endParaRPr lang="en-US" sz="2000">
              <a:solidFill>
                <a:schemeClr val="bg1"/>
              </a:solidFill>
              <a:latin typeface="Cambria" panose="02040503050406030204" pitchFamily="18" charset="0"/>
              <a:ea typeface="Cambria" panose="02040503050406030204" pitchFamily="18" charset="0"/>
              <a:cs typeface="Calibri"/>
            </a:endParaRPr>
          </a:p>
          <a:p>
            <a:pPr algn="r"/>
            <a:r>
              <a:rPr lang="en-US" sz="2000" dirty="0" err="1">
                <a:solidFill>
                  <a:schemeClr val="bg1"/>
                </a:solidFill>
                <a:latin typeface="Cambria"/>
                <a:ea typeface="Cambria"/>
                <a:cs typeface="Calibri"/>
              </a:rPr>
              <a:t>Yhteenkuuluvuus</a:t>
            </a:r>
            <a:endParaRPr lang="en-US" sz="2000" dirty="0" err="1">
              <a:solidFill>
                <a:schemeClr val="bg1"/>
              </a:solidFill>
              <a:latin typeface="Cambria" panose="02040503050406030204" pitchFamily="18" charset="0"/>
              <a:ea typeface="Cambria" panose="02040503050406030204" pitchFamily="18" charset="0"/>
              <a:cs typeface="Calibri"/>
            </a:endParaRPr>
          </a:p>
          <a:p>
            <a:pPr algn="r"/>
            <a:r>
              <a:rPr lang="fi-FI" sz="2000" dirty="0">
                <a:solidFill>
                  <a:schemeClr val="bg1"/>
                </a:solidFill>
                <a:latin typeface="Cambria"/>
                <a:ea typeface="Cambria"/>
                <a:cs typeface="Calibri"/>
              </a:rPr>
              <a:t>Jaksaminen</a:t>
            </a:r>
          </a:p>
        </p:txBody>
      </p:sp>
    </p:spTree>
    <p:extLst>
      <p:ext uri="{BB962C8B-B14F-4D97-AF65-F5344CB8AC3E}">
        <p14:creationId xmlns:p14="http://schemas.microsoft.com/office/powerpoint/2010/main" val="42729885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isällön paikkamerkki 2">
            <a:extLst>
              <a:ext uri="{FF2B5EF4-FFF2-40B4-BE49-F238E27FC236}">
                <a16:creationId xmlns:a16="http://schemas.microsoft.com/office/drawing/2014/main" id="{CA2E67B8-B90D-4B87-BA66-CCDE6C5C1EC6}"/>
              </a:ext>
            </a:extLst>
          </p:cNvPr>
          <p:cNvSpPr>
            <a:spLocks noGrp="1"/>
          </p:cNvSpPr>
          <p:nvPr>
            <p:ph idx="1"/>
          </p:nvPr>
        </p:nvSpPr>
        <p:spPr>
          <a:xfrm>
            <a:off x="4810259" y="649480"/>
            <a:ext cx="6555347" cy="5546047"/>
          </a:xfrm>
        </p:spPr>
        <p:txBody>
          <a:bodyPr anchor="ctr">
            <a:normAutofit/>
          </a:bodyPr>
          <a:lstStyle/>
          <a:p>
            <a:pPr marL="0" indent="0">
              <a:buNone/>
            </a:pPr>
            <a:r>
              <a:rPr lang="fi-FI" sz="2400" b="1" dirty="0">
                <a:solidFill>
                  <a:schemeClr val="tx2">
                    <a:lumMod val="20000"/>
                    <a:lumOff val="80000"/>
                  </a:schemeClr>
                </a:solidFill>
                <a:latin typeface="Cambria"/>
                <a:ea typeface="Cambria"/>
              </a:rPr>
              <a:t>1 Tulokset</a:t>
            </a:r>
            <a:endParaRPr lang="fi-FI" sz="2000" b="1" dirty="0">
              <a:solidFill>
                <a:schemeClr val="tx2">
                  <a:lumMod val="20000"/>
                  <a:lumOff val="80000"/>
                </a:schemeClr>
              </a:solidFill>
              <a:latin typeface="Cambria"/>
              <a:ea typeface="Cambria"/>
            </a:endParaRPr>
          </a:p>
          <a:p>
            <a:pPr marL="457200" lvl="1" indent="0">
              <a:buNone/>
            </a:pPr>
            <a:r>
              <a:rPr lang="fi-FI" sz="2000" dirty="0">
                <a:solidFill>
                  <a:schemeClr val="tx2">
                    <a:lumMod val="20000"/>
                    <a:lumOff val="80000"/>
                  </a:schemeClr>
                </a:solidFill>
                <a:latin typeface="Cambria"/>
                <a:ea typeface="Cambria"/>
              </a:rPr>
              <a:t>1.1 Yhteenkuuluvuus ja jaksaminen</a:t>
            </a:r>
          </a:p>
          <a:p>
            <a:pPr marL="457200" lvl="1" indent="0">
              <a:buNone/>
            </a:pPr>
            <a:r>
              <a:rPr lang="fi-FI" sz="2000">
                <a:solidFill>
                  <a:schemeClr val="tx2">
                    <a:lumMod val="20000"/>
                    <a:lumOff val="80000"/>
                  </a:schemeClr>
                </a:solidFill>
                <a:latin typeface="Cambria"/>
                <a:ea typeface="Cambria"/>
              </a:rPr>
              <a:t>1.2 Killan toiminta </a:t>
            </a:r>
            <a:endParaRPr lang="fi-FI" sz="2000">
              <a:solidFill>
                <a:schemeClr val="tx2">
                  <a:lumMod val="20000"/>
                  <a:lumOff val="80000"/>
                </a:schemeClr>
              </a:solidFill>
              <a:latin typeface="Cambria" panose="02040503050406030204" pitchFamily="18" charset="0"/>
              <a:ea typeface="Cambria" panose="02040503050406030204" pitchFamily="18" charset="0"/>
            </a:endParaRPr>
          </a:p>
          <a:p>
            <a:pPr marL="457200" lvl="1" indent="0">
              <a:buNone/>
            </a:pPr>
            <a:r>
              <a:rPr lang="fi-FI" sz="2000">
                <a:solidFill>
                  <a:schemeClr val="tx2">
                    <a:lumMod val="20000"/>
                    <a:lumOff val="80000"/>
                  </a:schemeClr>
                </a:solidFill>
                <a:latin typeface="Cambria"/>
                <a:ea typeface="Cambria"/>
              </a:rPr>
              <a:t>1.3 Kilta- ja teekkarikulttuuri</a:t>
            </a:r>
            <a:endParaRPr lang="fi-FI" sz="2000">
              <a:solidFill>
                <a:schemeClr val="tx2">
                  <a:lumMod val="20000"/>
                  <a:lumOff val="80000"/>
                </a:schemeClr>
              </a:solidFill>
              <a:latin typeface="Cambria" panose="02040503050406030204" pitchFamily="18" charset="0"/>
              <a:ea typeface="Cambria" panose="02040503050406030204" pitchFamily="18" charset="0"/>
            </a:endParaRPr>
          </a:p>
          <a:p>
            <a:pPr lvl="1"/>
            <a:endParaRPr lang="fi-FI" sz="2000">
              <a:solidFill>
                <a:schemeClr val="tx2">
                  <a:lumMod val="75000"/>
                </a:schemeClr>
              </a:solidFill>
              <a:latin typeface="Cambria" panose="02040503050406030204" pitchFamily="18" charset="0"/>
              <a:ea typeface="Cambria" panose="02040503050406030204" pitchFamily="18" charset="0"/>
            </a:endParaRPr>
          </a:p>
          <a:p>
            <a:pPr marL="0" indent="0">
              <a:buNone/>
            </a:pPr>
            <a:r>
              <a:rPr lang="fi-FI" sz="2400" b="1" dirty="0">
                <a:solidFill>
                  <a:schemeClr val="tx2">
                    <a:lumMod val="75000"/>
                  </a:schemeClr>
                </a:solidFill>
                <a:latin typeface="Cambria"/>
                <a:ea typeface="Cambria"/>
              </a:rPr>
              <a:t>2 Yhteenveto</a:t>
            </a:r>
            <a:endParaRPr lang="fi-FI" sz="2000" b="1" dirty="0">
              <a:solidFill>
                <a:schemeClr val="tx2">
                  <a:lumMod val="75000"/>
                </a:schemeClr>
              </a:solidFill>
              <a:latin typeface="Cambria"/>
              <a:ea typeface="Cambria"/>
            </a:endParaRPr>
          </a:p>
          <a:p>
            <a:pPr marL="457200" lvl="1" indent="0">
              <a:buNone/>
            </a:pPr>
            <a:r>
              <a:rPr lang="fi-FI" sz="2000" dirty="0">
                <a:solidFill>
                  <a:schemeClr val="tx2">
                    <a:lumMod val="75000"/>
                  </a:schemeClr>
                </a:solidFill>
                <a:latin typeface="Cambria"/>
                <a:ea typeface="Cambria"/>
              </a:rPr>
              <a:t>2.1 Johtopäätökset</a:t>
            </a:r>
          </a:p>
          <a:p>
            <a:pPr marL="457200" lvl="1" indent="0">
              <a:buNone/>
            </a:pPr>
            <a:r>
              <a:rPr lang="fi-FI" sz="2000" dirty="0">
                <a:solidFill>
                  <a:schemeClr val="tx2">
                    <a:lumMod val="75000"/>
                  </a:schemeClr>
                </a:solidFill>
                <a:latin typeface="Cambria"/>
                <a:ea typeface="Cambria"/>
              </a:rPr>
              <a:t>2.2 Toimenpidesuositukset</a:t>
            </a:r>
          </a:p>
          <a:p>
            <a:pPr marL="457200" lvl="1" indent="0">
              <a:buNone/>
            </a:pPr>
            <a:r>
              <a:rPr lang="fi-FI" sz="2000" dirty="0">
                <a:solidFill>
                  <a:schemeClr val="tx2">
                    <a:lumMod val="75000"/>
                  </a:schemeClr>
                </a:solidFill>
                <a:latin typeface="Cambria"/>
                <a:ea typeface="Cambria"/>
              </a:rPr>
              <a:t>2.3 Loppukommentit</a:t>
            </a:r>
          </a:p>
          <a:p>
            <a:pPr marL="0" indent="0">
              <a:buNone/>
            </a:pPr>
            <a:endParaRPr lang="fi-FI" sz="200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8137337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8C4143E4-EDC9-4555-8B98-E72393B453E2}"/>
              </a:ext>
            </a:extLst>
          </p:cNvPr>
          <p:cNvSpPr>
            <a:spLocks noGrp="1"/>
          </p:cNvSpPr>
          <p:nvPr>
            <p:ph type="title"/>
          </p:nvPr>
        </p:nvSpPr>
        <p:spPr>
          <a:xfrm>
            <a:off x="1386865" y="818984"/>
            <a:ext cx="6596245" cy="3268520"/>
          </a:xfrm>
        </p:spPr>
        <p:txBody>
          <a:bodyPr vert="horz" lIns="91440" tIns="45720" rIns="91440" bIns="45720" rtlCol="0" anchor="b">
            <a:normAutofit/>
          </a:bodyPr>
          <a:lstStyle/>
          <a:p>
            <a:pPr algn="r"/>
            <a:r>
              <a:rPr lang="en-US" sz="4800" err="1">
                <a:solidFill>
                  <a:srgbClr val="FFFFFF"/>
                </a:solidFill>
                <a:latin typeface="Cambria" panose="02040503050406030204" pitchFamily="18" charset="0"/>
                <a:ea typeface="Cambria" panose="02040503050406030204" pitchFamily="18" charset="0"/>
                <a:cs typeface="Calibri Light"/>
              </a:rPr>
              <a:t>Johtopäätökset</a:t>
            </a:r>
            <a:endParaRPr lang="en-US" sz="4800" kern="1200">
              <a:solidFill>
                <a:srgbClr val="FFFFFF"/>
              </a:solidFill>
              <a:latin typeface="Cambria" panose="02040503050406030204" pitchFamily="18" charset="0"/>
              <a:ea typeface="Cambria" panose="02040503050406030204" pitchFamily="18" charset="0"/>
              <a:cs typeface="Calibri Light"/>
            </a:endParaRPr>
          </a:p>
        </p:txBody>
      </p:sp>
      <p:sp>
        <p:nvSpPr>
          <p:cNvPr id="32" name="Rectangle 3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767216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36787D2-60BD-400F-A9A0-C49CF36A0824}"/>
              </a:ext>
            </a:extLst>
          </p:cNvPr>
          <p:cNvSpPr>
            <a:spLocks noGrp="1"/>
          </p:cNvSpPr>
          <p:nvPr>
            <p:ph type="title"/>
          </p:nvPr>
        </p:nvSpPr>
        <p:spPr>
          <a:xfrm>
            <a:off x="838200" y="120682"/>
            <a:ext cx="10515600" cy="1325563"/>
          </a:xfrm>
        </p:spPr>
        <p:txBody>
          <a:bodyPr>
            <a:normAutofit/>
          </a:bodyPr>
          <a:lstStyle/>
          <a:p>
            <a:r>
              <a:rPr lang="fi-FI" sz="3600" dirty="0">
                <a:solidFill>
                  <a:schemeClr val="tx2">
                    <a:lumMod val="75000"/>
                  </a:schemeClr>
                </a:solidFill>
                <a:latin typeface="Cambria" panose="02040503050406030204" pitchFamily="18" charset="0"/>
                <a:ea typeface="Cambria" panose="02040503050406030204" pitchFamily="18" charset="0"/>
              </a:rPr>
              <a:t>Johtopäätöksiä yhteenkuuluvuudesta ja jaksamisesta</a:t>
            </a:r>
          </a:p>
        </p:txBody>
      </p:sp>
      <p:sp>
        <p:nvSpPr>
          <p:cNvPr id="3" name="Sisällön paikkamerkki 2">
            <a:extLst>
              <a:ext uri="{FF2B5EF4-FFF2-40B4-BE49-F238E27FC236}">
                <a16:creationId xmlns:a16="http://schemas.microsoft.com/office/drawing/2014/main" id="{EBDABF17-349E-44D5-B749-66ED11B9F879}"/>
              </a:ext>
            </a:extLst>
          </p:cNvPr>
          <p:cNvSpPr>
            <a:spLocks noGrp="1"/>
          </p:cNvSpPr>
          <p:nvPr>
            <p:ph idx="1"/>
          </p:nvPr>
        </p:nvSpPr>
        <p:spPr>
          <a:xfrm>
            <a:off x="838200" y="1354845"/>
            <a:ext cx="10515600" cy="4851400"/>
          </a:xfrm>
        </p:spPr>
        <p:txBody>
          <a:bodyPr vert="horz" lIns="91440" tIns="45720" rIns="91440" bIns="45720" rtlCol="0" anchor="t">
            <a:normAutofit fontScale="85000" lnSpcReduction="10000"/>
          </a:bodyPr>
          <a:lstStyle/>
          <a:p>
            <a:pPr>
              <a:spcBef>
                <a:spcPts val="0"/>
              </a:spcBef>
              <a:spcAft>
                <a:spcPts val="1200"/>
              </a:spcAft>
              <a:buFont typeface="Arial"/>
              <a:buChar char="•"/>
            </a:pPr>
            <a:r>
              <a:rPr lang="fi-FI" sz="2000" dirty="0">
                <a:solidFill>
                  <a:schemeClr val="tx2">
                    <a:lumMod val="75000"/>
                  </a:schemeClr>
                </a:solidFill>
                <a:latin typeface="Cambria"/>
                <a:ea typeface="Cambria"/>
              </a:rPr>
              <a:t>Kyselyn tavoitettavuus vastasi vuosikurssijaoltaan aikaisempia vuosia, mutta otoskoko jäi pienemmäksi. Tuloksissa täytyy ottaa huomioon otoskoon aiheuttamat rajoitukset ja epävarmuudet.</a:t>
            </a:r>
            <a:endParaRPr lang="fi-FI"/>
          </a:p>
          <a:p>
            <a:pPr>
              <a:spcBef>
                <a:spcPts val="0"/>
              </a:spcBef>
              <a:spcAft>
                <a:spcPts val="1200"/>
              </a:spcAft>
              <a:buFont typeface="Arial"/>
              <a:buChar char="•"/>
            </a:pPr>
            <a:r>
              <a:rPr lang="fi-FI" sz="2000" dirty="0">
                <a:solidFill>
                  <a:schemeClr val="tx2">
                    <a:lumMod val="75000"/>
                  </a:schemeClr>
                </a:solidFill>
                <a:latin typeface="Cambria"/>
                <a:ea typeface="Cambria"/>
              </a:rPr>
              <a:t>Kiltalaiset ovat pääasiassa (72 %) tyytyväisiä kiltakavereidensa määrään, mutta kehitettävää on etenkin 1. ja 2. vuosikurssin opiskelijoiden osalta. Todennäköisesti tässä nähtävissä koronan vaikutukset. Kiltakavereiden määrän kasvu voisi auttaa myös jaksamisen edistämisessä avointen vastausten perusteella. </a:t>
            </a:r>
            <a:endParaRPr lang="fi-FI" sz="2000" dirty="0">
              <a:solidFill>
                <a:schemeClr val="tx2">
                  <a:lumMod val="75000"/>
                </a:schemeClr>
              </a:solidFill>
              <a:latin typeface="Cambria" panose="02040503050406030204" pitchFamily="18" charset="0"/>
              <a:ea typeface="Cambria" panose="02040503050406030204" pitchFamily="18" charset="0"/>
            </a:endParaRPr>
          </a:p>
          <a:p>
            <a:pPr>
              <a:spcBef>
                <a:spcPts val="0"/>
              </a:spcBef>
              <a:spcAft>
                <a:spcPts val="1200"/>
              </a:spcAft>
              <a:buFont typeface="Arial"/>
              <a:buChar char="•"/>
            </a:pPr>
            <a:r>
              <a:rPr lang="fi-FI" sz="2000" dirty="0">
                <a:solidFill>
                  <a:schemeClr val="tx2">
                    <a:lumMod val="75000"/>
                  </a:schemeClr>
                </a:solidFill>
                <a:latin typeface="Cambria"/>
                <a:ea typeface="Cambria"/>
              </a:rPr>
              <a:t>Kiltalaiset ovat kokeneet yksinäisyyttä runsaasti (vuoden ’21 aikana). Tästä on vaikea kuitenkin vetää johtopäätöksiä historiatietoon vedoten, koska kysymyksen asettelut ovat muuttuneet.</a:t>
            </a:r>
          </a:p>
          <a:p>
            <a:pPr>
              <a:spcBef>
                <a:spcPts val="0"/>
              </a:spcBef>
              <a:spcAft>
                <a:spcPts val="1200"/>
              </a:spcAft>
              <a:buFont typeface="Arial"/>
              <a:buChar char="•"/>
            </a:pPr>
            <a:r>
              <a:rPr lang="fi-FI" sz="2000" dirty="0">
                <a:solidFill>
                  <a:schemeClr val="tx2">
                    <a:lumMod val="75000"/>
                  </a:schemeClr>
                </a:solidFill>
                <a:latin typeface="Cambria"/>
                <a:ea typeface="Cambria"/>
              </a:rPr>
              <a:t>Uupumuksen aiheuttajista yleisimmäksi koettiin opinnot ja toiseksi yleisimmäksi tapahtumiin osallistuminen. Toisaalta jaksamisen edistämisessä tuli useita kertoja esiin sosiaalisten suhteiden ylläpitäminen, kavereiden näkeminen jne. Jaksamista vahvistavana tekijänä. Tapahtumien järjestämistä ei tule siis lopettaa tai vähentää tämän perusteella.  </a:t>
            </a:r>
          </a:p>
          <a:p>
            <a:pPr>
              <a:spcBef>
                <a:spcPts val="0"/>
              </a:spcBef>
              <a:spcAft>
                <a:spcPts val="1200"/>
              </a:spcAft>
              <a:buFont typeface="Arial"/>
              <a:buChar char="•"/>
            </a:pPr>
            <a:r>
              <a:rPr lang="fi-FI" sz="2000" dirty="0">
                <a:solidFill>
                  <a:schemeClr val="tx2">
                    <a:lumMod val="75000"/>
                  </a:schemeClr>
                </a:solidFill>
                <a:latin typeface="Cambria"/>
                <a:ea typeface="Cambria"/>
              </a:rPr>
              <a:t>Uupumus vakavinta 2. ja 3. vuosikurssin opiskelijoilla. Noihin aikoihin opinnot ovat kuormittavassa vaiheessa ja töitä voitu aloittaa myös. </a:t>
            </a:r>
            <a:endParaRPr lang="fi-FI">
              <a:solidFill>
                <a:schemeClr val="tx2">
                  <a:lumMod val="75000"/>
                </a:schemeClr>
              </a:solidFill>
              <a:cs typeface="Calibri" panose="020F0502020204030204"/>
            </a:endParaRPr>
          </a:p>
          <a:p>
            <a:pPr>
              <a:spcBef>
                <a:spcPts val="0"/>
              </a:spcBef>
              <a:spcAft>
                <a:spcPts val="1200"/>
              </a:spcAft>
              <a:buFont typeface="Arial"/>
              <a:buChar char="•"/>
            </a:pPr>
            <a:r>
              <a:rPr lang="fi-FI" sz="2000" dirty="0">
                <a:solidFill>
                  <a:schemeClr val="tx2">
                    <a:lumMod val="75000"/>
                  </a:schemeClr>
                </a:solidFill>
                <a:latin typeface="Cambria"/>
                <a:ea typeface="Cambria"/>
              </a:rPr>
              <a:t>Kiltalaiset laiminlyövät eniten jaksamista edistävää toimintaa. Killan toiminnassa voitaisiin kannustaa jaksamista edistävään tekemiseen enemmän. </a:t>
            </a:r>
            <a:endParaRPr lang="fi-FI" dirty="0">
              <a:solidFill>
                <a:schemeClr val="tx2">
                  <a:lumMod val="75000"/>
                </a:schemeClr>
              </a:solidFill>
              <a:cs typeface="Calibri" panose="020F0502020204030204"/>
            </a:endParaRPr>
          </a:p>
          <a:p>
            <a:pPr>
              <a:spcBef>
                <a:spcPts val="0"/>
              </a:spcBef>
              <a:spcAft>
                <a:spcPts val="1200"/>
              </a:spcAft>
              <a:buFont typeface="Arial"/>
              <a:buChar char="•"/>
            </a:pPr>
            <a:r>
              <a:rPr lang="fi-FI" sz="2000" dirty="0">
                <a:solidFill>
                  <a:schemeClr val="tx2">
                    <a:lumMod val="75000"/>
                  </a:schemeClr>
                </a:solidFill>
                <a:latin typeface="Cambria"/>
                <a:ea typeface="Cambria"/>
              </a:rPr>
              <a:t>Jaksamista ja kiltakavereiden saamista voitaisiin edistää opintopiireillä tai muulla opintojakin tukevalla toiminnalla, jossa toteutuisi jokapäiväisiä kohtaamisia matalalla kynnyksellä.</a:t>
            </a:r>
          </a:p>
        </p:txBody>
      </p:sp>
    </p:spTree>
    <p:extLst>
      <p:ext uri="{BB962C8B-B14F-4D97-AF65-F5344CB8AC3E}">
        <p14:creationId xmlns:p14="http://schemas.microsoft.com/office/powerpoint/2010/main" val="7743961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36787D2-60BD-400F-A9A0-C49CF36A0824}"/>
              </a:ext>
            </a:extLst>
          </p:cNvPr>
          <p:cNvSpPr>
            <a:spLocks noGrp="1"/>
          </p:cNvSpPr>
          <p:nvPr>
            <p:ph type="title"/>
          </p:nvPr>
        </p:nvSpPr>
        <p:spPr>
          <a:xfrm>
            <a:off x="838200" y="120682"/>
            <a:ext cx="10515600" cy="1325563"/>
          </a:xfrm>
        </p:spPr>
        <p:txBody>
          <a:bodyPr>
            <a:normAutofit/>
          </a:bodyPr>
          <a:lstStyle/>
          <a:p>
            <a:r>
              <a:rPr lang="fi-FI" sz="3600" dirty="0">
                <a:solidFill>
                  <a:schemeClr val="tx2">
                    <a:lumMod val="75000"/>
                  </a:schemeClr>
                </a:solidFill>
                <a:latin typeface="Cambria" panose="02040503050406030204" pitchFamily="18" charset="0"/>
                <a:ea typeface="Cambria" panose="02040503050406030204" pitchFamily="18" charset="0"/>
              </a:rPr>
              <a:t>Johtopäätöksiä killan toiminnasta</a:t>
            </a:r>
          </a:p>
        </p:txBody>
      </p:sp>
      <p:sp>
        <p:nvSpPr>
          <p:cNvPr id="3" name="Sisällön paikkamerkki 2">
            <a:extLst>
              <a:ext uri="{FF2B5EF4-FFF2-40B4-BE49-F238E27FC236}">
                <a16:creationId xmlns:a16="http://schemas.microsoft.com/office/drawing/2014/main" id="{EBDABF17-349E-44D5-B749-66ED11B9F879}"/>
              </a:ext>
            </a:extLst>
          </p:cNvPr>
          <p:cNvSpPr>
            <a:spLocks noGrp="1"/>
          </p:cNvSpPr>
          <p:nvPr>
            <p:ph idx="1"/>
          </p:nvPr>
        </p:nvSpPr>
        <p:spPr>
          <a:xfrm>
            <a:off x="838200" y="1354845"/>
            <a:ext cx="10515600" cy="4851400"/>
          </a:xfrm>
        </p:spPr>
        <p:txBody>
          <a:bodyPr vert="horz" lIns="91440" tIns="45720" rIns="91440" bIns="45720" rtlCol="0" anchor="t">
            <a:normAutofit fontScale="85000" lnSpcReduction="10000"/>
          </a:bodyPr>
          <a:lstStyle/>
          <a:p>
            <a:pPr>
              <a:spcBef>
                <a:spcPts val="0"/>
              </a:spcBef>
              <a:spcAft>
                <a:spcPts val="1200"/>
              </a:spcAft>
              <a:buFont typeface="Arial"/>
              <a:buChar char="•"/>
            </a:pPr>
            <a:r>
              <a:rPr lang="fi-FI" sz="2000" dirty="0">
                <a:solidFill>
                  <a:schemeClr val="tx2">
                    <a:lumMod val="75000"/>
                  </a:schemeClr>
                </a:solidFill>
                <a:latin typeface="Cambria"/>
                <a:ea typeface="Cambria"/>
              </a:rPr>
              <a:t>Kiltalaiset kokivat vähenevässä määrin painostusta alkoholin käyttöön sekä yleisesti alkoholin aseman suotuisammaksi kuin edellisinä vuosina. Vaikka kehityssuunta on positiivinen, on kuitenkin huomioitava, että tapahtumia on ollut myös määrällisesti vähemmän rajoituksista johtuen. </a:t>
            </a:r>
            <a:endParaRPr lang="fi-FI" dirty="0"/>
          </a:p>
          <a:p>
            <a:pPr lvl="1">
              <a:spcBef>
                <a:spcPts val="0"/>
              </a:spcBef>
              <a:spcAft>
                <a:spcPts val="1200"/>
              </a:spcAft>
              <a:buFont typeface="Arial"/>
              <a:buChar char="•"/>
            </a:pPr>
            <a:r>
              <a:rPr lang="fi-FI" sz="1600" dirty="0">
                <a:solidFill>
                  <a:schemeClr val="tx2">
                    <a:lumMod val="75000"/>
                  </a:schemeClr>
                </a:solidFill>
                <a:latin typeface="Cambria"/>
                <a:ea typeface="Cambria"/>
              </a:rPr>
              <a:t>Joukossa oli kuitenkin jonkin verran vastauksia, joissa nostettiin alkoholittomana olemisen haasteita: tarpeettomat kommentit, alkoholin tyrkyttäminen tai asiasta numeron tekeminen ulkopuolisten toimesta. </a:t>
            </a:r>
            <a:endParaRPr lang="fi-FI" sz="1600" dirty="0">
              <a:solidFill>
                <a:schemeClr val="tx2">
                  <a:lumMod val="75000"/>
                </a:schemeClr>
              </a:solidFill>
              <a:latin typeface="Cambria" panose="02040503050406030204" pitchFamily="18" charset="0"/>
              <a:ea typeface="Cambria" panose="02040503050406030204" pitchFamily="18" charset="0"/>
            </a:endParaRPr>
          </a:p>
          <a:p>
            <a:pPr>
              <a:spcBef>
                <a:spcPts val="0"/>
              </a:spcBef>
              <a:spcAft>
                <a:spcPts val="1200"/>
              </a:spcAft>
              <a:buFont typeface="Arial"/>
              <a:buChar char="•"/>
            </a:pPr>
            <a:r>
              <a:rPr lang="fi-FI" sz="2000" dirty="0">
                <a:solidFill>
                  <a:schemeClr val="tx2">
                    <a:lumMod val="75000"/>
                  </a:schemeClr>
                </a:solidFill>
                <a:latin typeface="Cambria"/>
                <a:ea typeface="Cambria"/>
              </a:rPr>
              <a:t>Mielestämme tavattoman moni jättää tapahtumia väliin, jos ei koe olevansa tapahtumaan tervetullut, ilmoittautuminen on mennyt usealta ohi tai oma osallistuminen on ollut hyvin riippuvainen muiden kavereiden osallistumisesta.  Näitä ongelmakohtia voi jokainen omalta osaltaan lievittää (esim. oman ydinporukan ulkopuolella olevien huomioiminen, mukavuusalueelta poistuminen uusien tapahtumien/tilanteiden kohdalla tai kavereiden kannustaminen tapahtumiin yksityisviestillä).</a:t>
            </a:r>
          </a:p>
          <a:p>
            <a:pPr>
              <a:spcBef>
                <a:spcPts val="0"/>
              </a:spcBef>
              <a:spcAft>
                <a:spcPts val="1200"/>
              </a:spcAft>
              <a:buFont typeface="Arial"/>
              <a:buChar char="•"/>
            </a:pPr>
            <a:r>
              <a:rPr lang="fi-FI" sz="2000" dirty="0">
                <a:solidFill>
                  <a:schemeClr val="tx2">
                    <a:lumMod val="75000"/>
                  </a:schemeClr>
                </a:solidFill>
                <a:latin typeface="Cambria"/>
                <a:ea typeface="Cambria"/>
              </a:rPr>
              <a:t>Vaalien tasavertaisuudesta on noussut useampana vuotena kommentteja. Tasavertaisuutta voidaan lisätä muistuttamalla vaaleissa, että pyrkikää kuuntelemaan jokaisen hakijan vastaus avoimin mielin.  </a:t>
            </a:r>
          </a:p>
          <a:p>
            <a:pPr>
              <a:spcBef>
                <a:spcPts val="0"/>
              </a:spcBef>
              <a:spcAft>
                <a:spcPts val="1200"/>
              </a:spcAft>
              <a:buFont typeface="Arial"/>
              <a:buChar char="•"/>
            </a:pPr>
            <a:r>
              <a:rPr lang="fi-FI" sz="2000" dirty="0">
                <a:solidFill>
                  <a:schemeClr val="tx2">
                    <a:lumMod val="75000"/>
                  </a:schemeClr>
                </a:solidFill>
                <a:latin typeface="Cambria"/>
                <a:ea typeface="Cambria"/>
                <a:cs typeface="Calibri" panose="020F0502020204030204"/>
              </a:rPr>
              <a:t>Kiltahuone koetaan soveltuvana paikkana ajanviettoon ja muiden näkemiseen, mutta opiskeluun se ei ole ideaali. Imago kiltahuoneesta vaihtelee melko paljon vuosikurssien välillä, joka voi osittain selittyä sillä, etteivät uusimmat opiskelijat koe siellä vierailua luontevaksi tai ei ole kokemusta sen suunnattomasta potentiaalista ympäristönä.</a:t>
            </a:r>
            <a:endParaRPr lang="fi-FI" dirty="0">
              <a:solidFill>
                <a:schemeClr val="tx2">
                  <a:lumMod val="75000"/>
                </a:schemeClr>
              </a:solidFill>
              <a:cs typeface="Calibri" panose="020F0502020204030204"/>
            </a:endParaRPr>
          </a:p>
          <a:p>
            <a:pPr>
              <a:spcBef>
                <a:spcPts val="0"/>
              </a:spcBef>
              <a:spcAft>
                <a:spcPts val="1200"/>
              </a:spcAft>
              <a:buFont typeface="Arial"/>
              <a:buChar char="•"/>
            </a:pPr>
            <a:r>
              <a:rPr lang="fi-FI" sz="2000" dirty="0">
                <a:solidFill>
                  <a:schemeClr val="tx2">
                    <a:lumMod val="75000"/>
                  </a:schemeClr>
                </a:solidFill>
                <a:latin typeface="Cambria"/>
                <a:ea typeface="Cambria"/>
                <a:cs typeface="Calibri" panose="020F0502020204030204"/>
              </a:rPr>
              <a:t>97% vastanneista on kuitenkin käynyt kiltahuoneella edes kerran, mikä kielii osittain vastaajien yleisestä aktiivisuudesta killasta. Kysely ei välttämättä tavoita kovin hyvin niitä kiltalaisia, jotka ovat tarkoituksella tai tahtomattaan jääneet toiminnan ulkopuolelle.</a:t>
            </a:r>
            <a:endParaRPr lang="fi-FI" dirty="0">
              <a:solidFill>
                <a:schemeClr val="tx2">
                  <a:lumMod val="75000"/>
                </a:schemeClr>
              </a:solidFill>
              <a:cs typeface="Calibri" panose="020F0502020204030204"/>
            </a:endParaRPr>
          </a:p>
        </p:txBody>
      </p:sp>
    </p:spTree>
    <p:extLst>
      <p:ext uri="{BB962C8B-B14F-4D97-AF65-F5344CB8AC3E}">
        <p14:creationId xmlns:p14="http://schemas.microsoft.com/office/powerpoint/2010/main" val="35099983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61A106D-9EFF-470B-A90F-C20FBB323CC4}"/>
              </a:ext>
            </a:extLst>
          </p:cNvPr>
          <p:cNvSpPr>
            <a:spLocks noGrp="1"/>
          </p:cNvSpPr>
          <p:nvPr>
            <p:ph type="title"/>
          </p:nvPr>
        </p:nvSpPr>
        <p:spPr/>
        <p:txBody>
          <a:bodyPr>
            <a:normAutofit/>
          </a:bodyPr>
          <a:lstStyle/>
          <a:p>
            <a:r>
              <a:rPr lang="fi-FI" sz="3200" dirty="0">
                <a:solidFill>
                  <a:schemeClr val="tx2">
                    <a:lumMod val="75000"/>
                  </a:schemeClr>
                </a:solidFill>
                <a:latin typeface="Cambria"/>
                <a:ea typeface="Cambria"/>
                <a:cs typeface="Calibri Light"/>
              </a:rPr>
              <a:t>Johtopäätöksiä häirintäkokemuksista kilta- ja teekkaritoiminnassa</a:t>
            </a:r>
            <a:endParaRPr lang="fi-FI" sz="3200" dirty="0">
              <a:solidFill>
                <a:schemeClr val="tx2">
                  <a:lumMod val="75000"/>
                </a:schemeClr>
              </a:solidFill>
              <a:latin typeface="Cambria"/>
              <a:ea typeface="Cambria"/>
            </a:endParaRPr>
          </a:p>
        </p:txBody>
      </p:sp>
      <p:sp>
        <p:nvSpPr>
          <p:cNvPr id="3" name="Sisällön paikkamerkki 2">
            <a:extLst>
              <a:ext uri="{FF2B5EF4-FFF2-40B4-BE49-F238E27FC236}">
                <a16:creationId xmlns:a16="http://schemas.microsoft.com/office/drawing/2014/main" id="{A309FFC5-4D36-469B-BED2-3CD65C7E25F5}"/>
              </a:ext>
            </a:extLst>
          </p:cNvPr>
          <p:cNvSpPr>
            <a:spLocks noGrp="1"/>
          </p:cNvSpPr>
          <p:nvPr>
            <p:ph idx="1"/>
          </p:nvPr>
        </p:nvSpPr>
        <p:spPr/>
        <p:txBody>
          <a:bodyPr vert="horz" lIns="91440" tIns="45720" rIns="91440" bIns="45720" rtlCol="0" anchor="t">
            <a:normAutofit/>
          </a:bodyPr>
          <a:lstStyle/>
          <a:p>
            <a:r>
              <a:rPr lang="fi-FI" sz="1700" dirty="0">
                <a:latin typeface="Cambria"/>
                <a:ea typeface="Cambria"/>
                <a:cs typeface="Calibri"/>
              </a:rPr>
              <a:t>Seksuaalista ahdistelua on edelleen kokenut 12,5% kyselyyn vastanneista. Vastausasetelman muutos (tästä tarkemmin diassa 35) on oletettavasti voimistanut negatiivista kehitystä 'kyllä'-vastauksissa. Tuloksista on silti nähtävissä, että seksuaalista ahdistelua tapahtuu killan toiminnassa.</a:t>
            </a:r>
          </a:p>
          <a:p>
            <a:r>
              <a:rPr lang="fi-FI" sz="1700" dirty="0">
                <a:latin typeface="Cambria"/>
                <a:ea typeface="Cambria"/>
                <a:cs typeface="Calibri"/>
              </a:rPr>
              <a:t>Kyselyn mukaan kiltalaiset eivät ole kokeneet kiusaamista killan toiminnassa. 'EOS'-vastaukset lisääntyneet, joka osittain selittyy vastausten painopisteen positiivisella kehityksellä.</a:t>
            </a:r>
          </a:p>
          <a:p>
            <a:r>
              <a:rPr lang="fi-FI" sz="1700" dirty="0">
                <a:latin typeface="Cambria"/>
                <a:ea typeface="Cambria"/>
                <a:cs typeface="Calibri"/>
              </a:rPr>
              <a:t>Killan toiminnassa ei koeta fyysistä väkivaltaa tänäkään vuonna.</a:t>
            </a:r>
          </a:p>
          <a:p>
            <a:r>
              <a:rPr lang="fi-FI" sz="1700" dirty="0">
                <a:latin typeface="Cambria"/>
                <a:ea typeface="Cambria"/>
                <a:cs typeface="Calibri"/>
              </a:rPr>
              <a:t>12,5% kyselyyn vastanneista kokee syrjintää mm. elämänkatsomuksen, sukupuolen, pääaineen tai terveydentilan/vammaisuuden vuoksi . Syrjinnän kokemukset kokonaisuudessa vähentyneet edellisvuodesta.</a:t>
            </a:r>
          </a:p>
          <a:p>
            <a:r>
              <a:rPr lang="fi-FI" sz="1700" dirty="0">
                <a:latin typeface="Cambria"/>
                <a:ea typeface="Cambria"/>
                <a:cs typeface="Calibri"/>
              </a:rPr>
              <a:t>Kiltalaisista 64% kokee, että sukupuolten välinen tasa-arvo teekkarikulttuurissa toteutuu. Vastauksilla selkeä positiivinen kehityssuunta aikaisempien vuosien tuloksiin verrattuna. Silti edelleen pitkä matka toivottuihin tuloksiin.</a:t>
            </a:r>
          </a:p>
          <a:p>
            <a:r>
              <a:rPr lang="fi-FI" sz="1700" dirty="0">
                <a:latin typeface="Cambria"/>
                <a:ea typeface="Cambria"/>
                <a:cs typeface="Calibri"/>
              </a:rPr>
              <a:t>Killan ulkopuolisissa tapahtumissa koetaan ahdistelua ja syrjintää. Häirintää oli kokenut 13% vastanneista. Vastauksissa myös lievä negatiivinen kehitys edellisvuodesta.</a:t>
            </a:r>
          </a:p>
          <a:p>
            <a:r>
              <a:rPr lang="fi-FI" sz="1700" dirty="0">
                <a:latin typeface="Cambria"/>
                <a:ea typeface="Cambria"/>
                <a:cs typeface="Calibri"/>
              </a:rPr>
              <a:t>1. ja 2. vuosikurssilla paljon epätietoisuutta siitä, kehen olla yhteydessä häirinnän tapahtuessa. Koko killan tietoisuudessa kuitenkin positiivinen kehitys aikaisempiin vuosiin verrattuna.</a:t>
            </a:r>
          </a:p>
          <a:p>
            <a:endParaRPr lang="fi-FI" sz="1600" dirty="0">
              <a:latin typeface="Cambria"/>
              <a:ea typeface="Cambria"/>
              <a:cs typeface="Calibri"/>
            </a:endParaRPr>
          </a:p>
        </p:txBody>
      </p:sp>
    </p:spTree>
    <p:extLst>
      <p:ext uri="{BB962C8B-B14F-4D97-AF65-F5344CB8AC3E}">
        <p14:creationId xmlns:p14="http://schemas.microsoft.com/office/powerpoint/2010/main" val="39003435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8C4143E4-EDC9-4555-8B98-E72393B453E2}"/>
              </a:ext>
            </a:extLst>
          </p:cNvPr>
          <p:cNvSpPr>
            <a:spLocks noGrp="1"/>
          </p:cNvSpPr>
          <p:nvPr>
            <p:ph type="title"/>
          </p:nvPr>
        </p:nvSpPr>
        <p:spPr>
          <a:xfrm>
            <a:off x="1386865" y="818984"/>
            <a:ext cx="6596245" cy="3268520"/>
          </a:xfrm>
        </p:spPr>
        <p:txBody>
          <a:bodyPr vert="horz" lIns="91440" tIns="45720" rIns="91440" bIns="45720" rtlCol="0" anchor="b">
            <a:normAutofit/>
          </a:bodyPr>
          <a:lstStyle/>
          <a:p>
            <a:pPr algn="r"/>
            <a:r>
              <a:rPr lang="en-US" sz="4800" err="1">
                <a:solidFill>
                  <a:srgbClr val="FFFFFF"/>
                </a:solidFill>
                <a:latin typeface="Cambria" panose="02040503050406030204" pitchFamily="18" charset="0"/>
                <a:ea typeface="Cambria" panose="02040503050406030204" pitchFamily="18" charset="0"/>
                <a:cs typeface="Calibri Light"/>
              </a:rPr>
              <a:t>Toimenpide-ehdotuksia</a:t>
            </a:r>
            <a:r>
              <a:rPr lang="en-US" sz="4800">
                <a:solidFill>
                  <a:srgbClr val="FFFFFF"/>
                </a:solidFill>
                <a:latin typeface="Cambria" panose="02040503050406030204" pitchFamily="18" charset="0"/>
                <a:ea typeface="Cambria" panose="02040503050406030204" pitchFamily="18" charset="0"/>
                <a:cs typeface="Calibri Light"/>
              </a:rPr>
              <a:t> hallitukselle</a:t>
            </a:r>
            <a:endParaRPr lang="en-US" sz="4800" kern="1200">
              <a:solidFill>
                <a:srgbClr val="FFFFFF"/>
              </a:solidFill>
              <a:latin typeface="Cambria" panose="02040503050406030204" pitchFamily="18" charset="0"/>
              <a:ea typeface="Cambria" panose="02040503050406030204" pitchFamily="18" charset="0"/>
              <a:cs typeface="Calibri Light"/>
            </a:endParaRPr>
          </a:p>
        </p:txBody>
      </p:sp>
      <p:sp>
        <p:nvSpPr>
          <p:cNvPr id="32" name="Rectangle 3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35887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13D778D-8C67-4791-96B2-75B46DA12DC5}"/>
              </a:ext>
            </a:extLst>
          </p:cNvPr>
          <p:cNvSpPr>
            <a:spLocks noGrp="1"/>
          </p:cNvSpPr>
          <p:nvPr>
            <p:ph type="title"/>
          </p:nvPr>
        </p:nvSpPr>
        <p:spPr>
          <a:xfrm>
            <a:off x="146160" y="315818"/>
            <a:ext cx="7206343" cy="874311"/>
          </a:xfrm>
        </p:spPr>
        <p:txBody>
          <a:bodyPr>
            <a:noAutofit/>
          </a:bodyPr>
          <a:lstStyle/>
          <a:p>
            <a:r>
              <a:rPr lang="fi-FI" sz="2800" b="1">
                <a:solidFill>
                  <a:schemeClr val="tx2">
                    <a:lumMod val="75000"/>
                  </a:schemeClr>
                </a:solidFill>
                <a:latin typeface="Cambria" panose="02040503050406030204" pitchFamily="18" charset="0"/>
                <a:ea typeface="Cambria" panose="02040503050406030204" pitchFamily="18" charset="0"/>
                <a:cs typeface="Calibri Light"/>
              </a:rPr>
              <a:t>Toimenpide-ehdotuksia</a:t>
            </a:r>
            <a:br>
              <a:rPr lang="fi-FI" sz="2400" b="1">
                <a:solidFill>
                  <a:schemeClr val="tx2">
                    <a:lumMod val="75000"/>
                  </a:schemeClr>
                </a:solidFill>
                <a:latin typeface="Cambria" panose="02040503050406030204" pitchFamily="18" charset="0"/>
                <a:ea typeface="Cambria" panose="02040503050406030204" pitchFamily="18" charset="0"/>
                <a:cs typeface="Calibri Light"/>
              </a:rPr>
            </a:br>
            <a:endParaRPr lang="fi-FI" sz="2400" b="1">
              <a:solidFill>
                <a:schemeClr val="tx2">
                  <a:lumMod val="75000"/>
                </a:schemeClr>
              </a:solidFill>
              <a:latin typeface="Cambria" panose="02040503050406030204" pitchFamily="18" charset="0"/>
              <a:ea typeface="Cambria" panose="02040503050406030204" pitchFamily="18" charset="0"/>
              <a:cs typeface="Calibri Light"/>
            </a:endParaRPr>
          </a:p>
        </p:txBody>
      </p:sp>
      <p:sp>
        <p:nvSpPr>
          <p:cNvPr id="13" name="Suorakulmio 12">
            <a:extLst>
              <a:ext uri="{FF2B5EF4-FFF2-40B4-BE49-F238E27FC236}">
                <a16:creationId xmlns:a16="http://schemas.microsoft.com/office/drawing/2014/main" id="{75CAE4E3-99DE-4E9F-993C-4E780B4B9A74}"/>
              </a:ext>
            </a:extLst>
          </p:cNvPr>
          <p:cNvSpPr/>
          <p:nvPr/>
        </p:nvSpPr>
        <p:spPr>
          <a:xfrm>
            <a:off x="4317059" y="4219669"/>
            <a:ext cx="3473209" cy="2320705"/>
          </a:xfrm>
          <a:prstGeom prst="rect">
            <a:avLst/>
          </a:prstGeom>
          <a:solidFill>
            <a:schemeClr val="accent5">
              <a:lumMod val="60000"/>
              <a:lumOff val="40000"/>
              <a:alpha val="9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lang="fi-FI" b="1" dirty="0">
                <a:solidFill>
                  <a:schemeClr val="tx2">
                    <a:lumMod val="75000"/>
                  </a:schemeClr>
                </a:solidFill>
                <a:latin typeface="Cambria" panose="02040503050406030204" pitchFamily="18" charset="0"/>
                <a:ea typeface="Cambria" panose="02040503050406030204" pitchFamily="18" charset="0"/>
              </a:rPr>
              <a:t>Kannustetaan kaikkia kiltalaisia kiltatehtäviin </a:t>
            </a:r>
            <a:r>
              <a:rPr lang="fi-FI" dirty="0">
                <a:solidFill>
                  <a:schemeClr val="tx2">
                    <a:lumMod val="75000"/>
                  </a:schemeClr>
                </a:solidFill>
                <a:latin typeface="Cambria" panose="02040503050406030204" pitchFamily="18" charset="0"/>
                <a:ea typeface="Cambria" panose="02040503050406030204" pitchFamily="18" charset="0"/>
              </a:rPr>
              <a:t>(esim. </a:t>
            </a:r>
            <a:r>
              <a:rPr lang="fi-FI" dirty="0" err="1">
                <a:solidFill>
                  <a:schemeClr val="tx2">
                    <a:lumMod val="75000"/>
                  </a:schemeClr>
                </a:solidFill>
                <a:latin typeface="Cambria" panose="02040503050406030204" pitchFamily="18" charset="0"/>
                <a:ea typeface="Cambria" panose="02040503050406030204" pitchFamily="18" charset="0"/>
              </a:rPr>
              <a:t>toimarivirat</a:t>
            </a:r>
            <a:r>
              <a:rPr lang="fi-FI" dirty="0">
                <a:solidFill>
                  <a:schemeClr val="tx2">
                    <a:lumMod val="75000"/>
                  </a:schemeClr>
                </a:solidFill>
                <a:latin typeface="Cambria" panose="02040503050406030204" pitchFamily="18" charset="0"/>
                <a:ea typeface="Cambria" panose="02040503050406030204" pitchFamily="18" charset="0"/>
              </a:rPr>
              <a:t> ja hallitus), mahdollistetaan </a:t>
            </a:r>
            <a:r>
              <a:rPr lang="fi-FI" b="1" dirty="0">
                <a:solidFill>
                  <a:schemeClr val="tx2">
                    <a:lumMod val="75000"/>
                  </a:schemeClr>
                </a:solidFill>
                <a:latin typeface="Cambria" panose="02040503050406030204" pitchFamily="18" charset="0"/>
                <a:ea typeface="Cambria" panose="02040503050406030204" pitchFamily="18" charset="0"/>
              </a:rPr>
              <a:t>jokapäiväiset kohtaamiset </a:t>
            </a:r>
            <a:r>
              <a:rPr lang="fi-FI" dirty="0">
                <a:solidFill>
                  <a:schemeClr val="tx2">
                    <a:lumMod val="75000"/>
                  </a:schemeClr>
                </a:solidFill>
                <a:latin typeface="Cambria" panose="02040503050406030204" pitchFamily="18" charset="0"/>
                <a:ea typeface="Cambria" panose="02040503050406030204" pitchFamily="18" charset="0"/>
              </a:rPr>
              <a:t>(esim. kiltahuone). Pidetään mielessä, kuinka kaverien saamista voitaisiin edistää. </a:t>
            </a:r>
          </a:p>
        </p:txBody>
      </p:sp>
      <p:sp>
        <p:nvSpPr>
          <p:cNvPr id="14" name="Suorakulmio 13">
            <a:extLst>
              <a:ext uri="{FF2B5EF4-FFF2-40B4-BE49-F238E27FC236}">
                <a16:creationId xmlns:a16="http://schemas.microsoft.com/office/drawing/2014/main" id="{2988F1B1-E8CF-4CD0-8CD6-291AF34C6FB9}"/>
              </a:ext>
            </a:extLst>
          </p:cNvPr>
          <p:cNvSpPr/>
          <p:nvPr/>
        </p:nvSpPr>
        <p:spPr>
          <a:xfrm>
            <a:off x="8135833" y="372848"/>
            <a:ext cx="3733909" cy="2454701"/>
          </a:xfrm>
          <a:prstGeom prst="rect">
            <a:avLst/>
          </a:prstGeom>
          <a:solidFill>
            <a:schemeClr val="accent5">
              <a:lumMod val="50000"/>
              <a:alpha val="9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lang="fi-FI" dirty="0">
                <a:latin typeface="Cambria" panose="02040503050406030204" pitchFamily="18" charset="0"/>
                <a:ea typeface="Cambria" panose="02040503050406030204" pitchFamily="18" charset="0"/>
              </a:rPr>
              <a:t>Pidetään huolta myös tapahtumien </a:t>
            </a:r>
            <a:r>
              <a:rPr lang="fi-FI" b="1" dirty="0">
                <a:latin typeface="Cambria" panose="02040503050406030204" pitchFamily="18" charset="0"/>
                <a:ea typeface="Cambria" panose="02040503050406030204" pitchFamily="18" charset="0"/>
              </a:rPr>
              <a:t>kielellisestä saavutettavuudesta</a:t>
            </a:r>
            <a:r>
              <a:rPr lang="fi-FI" dirty="0">
                <a:latin typeface="Cambria" panose="02040503050406030204" pitchFamily="18" charset="0"/>
                <a:ea typeface="Cambria" panose="02040503050406030204" pitchFamily="18" charset="0"/>
              </a:rPr>
              <a:t>, jatketaan myös tiedottamista suomeksi ja englanniksi. </a:t>
            </a:r>
            <a:r>
              <a:rPr lang="fi-FI" b="1" dirty="0">
                <a:latin typeface="Cambria" panose="02040503050406030204" pitchFamily="18" charset="0"/>
                <a:ea typeface="Cambria" panose="02040503050406030204" pitchFamily="18" charset="0"/>
              </a:rPr>
              <a:t>Kannustetaan alumneja </a:t>
            </a:r>
            <a:r>
              <a:rPr lang="fi-FI" dirty="0">
                <a:latin typeface="Cambria" panose="02040503050406030204" pitchFamily="18" charset="0"/>
                <a:ea typeface="Cambria" panose="02040503050406030204" pitchFamily="18" charset="0"/>
              </a:rPr>
              <a:t>paremmin</a:t>
            </a:r>
            <a:r>
              <a:rPr lang="fi-FI" b="1" dirty="0">
                <a:latin typeface="Cambria" panose="02040503050406030204" pitchFamily="18" charset="0"/>
                <a:ea typeface="Cambria" panose="02040503050406030204" pitchFamily="18" charset="0"/>
              </a:rPr>
              <a:t> toimintaan mukaan </a:t>
            </a:r>
            <a:r>
              <a:rPr lang="fi-FI" dirty="0">
                <a:latin typeface="Cambria" panose="02040503050406030204" pitchFamily="18" charset="0"/>
                <a:ea typeface="Cambria" panose="02040503050406030204" pitchFamily="18" charset="0"/>
              </a:rPr>
              <a:t>ja panostetaan siihen, että alumnitoiminta on hyvinvoivaa.</a:t>
            </a:r>
            <a:endParaRPr lang="fi-FI" b="1" dirty="0">
              <a:latin typeface="Cambria" panose="02040503050406030204" pitchFamily="18" charset="0"/>
              <a:ea typeface="Cambria" panose="02040503050406030204" pitchFamily="18" charset="0"/>
            </a:endParaRPr>
          </a:p>
        </p:txBody>
      </p:sp>
      <p:sp>
        <p:nvSpPr>
          <p:cNvPr id="15" name="Suorakulmio 14">
            <a:extLst>
              <a:ext uri="{FF2B5EF4-FFF2-40B4-BE49-F238E27FC236}">
                <a16:creationId xmlns:a16="http://schemas.microsoft.com/office/drawing/2014/main" id="{DD312852-7FD5-44F9-930E-96EFCB8EEBB3}"/>
              </a:ext>
            </a:extLst>
          </p:cNvPr>
          <p:cNvSpPr/>
          <p:nvPr/>
        </p:nvSpPr>
        <p:spPr>
          <a:xfrm>
            <a:off x="4315813" y="373204"/>
            <a:ext cx="3471847" cy="3582404"/>
          </a:xfrm>
          <a:prstGeom prst="rect">
            <a:avLst/>
          </a:prstGeom>
          <a:solidFill>
            <a:schemeClr val="accent5">
              <a:alpha val="9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spcAft>
                <a:spcPts val="300"/>
              </a:spcAft>
            </a:pPr>
            <a:r>
              <a:rPr lang="fi-FI" dirty="0">
                <a:latin typeface="Cambria" panose="02040503050406030204" pitchFamily="18" charset="0"/>
                <a:ea typeface="Cambria" panose="02040503050406030204" pitchFamily="18" charset="0"/>
              </a:rPr>
              <a:t>Panostetaan </a:t>
            </a:r>
            <a:r>
              <a:rPr lang="fi-FI" b="1" dirty="0">
                <a:latin typeface="Cambria" panose="02040503050406030204" pitchFamily="18" charset="0"/>
                <a:ea typeface="Cambria" panose="02040503050406030204" pitchFamily="18" charset="0"/>
              </a:rPr>
              <a:t>matalan kynnyksen osallistumisen </a:t>
            </a:r>
            <a:r>
              <a:rPr lang="fi-FI" dirty="0">
                <a:latin typeface="Cambria" panose="02040503050406030204" pitchFamily="18" charset="0"/>
                <a:ea typeface="Cambria" panose="02040503050406030204" pitchFamily="18" charset="0"/>
              </a:rPr>
              <a:t>tapahtumiin, joissa syntyy yhteisiä kokemuksia. Tapahtumien on hyvä kannustaa myös </a:t>
            </a:r>
            <a:r>
              <a:rPr lang="fi-FI" b="1" dirty="0">
                <a:latin typeface="Cambria" panose="02040503050406030204" pitchFamily="18" charset="0"/>
                <a:ea typeface="Cambria" panose="02040503050406030204" pitchFamily="18" charset="0"/>
              </a:rPr>
              <a:t>yhdessä oloon</a:t>
            </a:r>
            <a:r>
              <a:rPr lang="fi-FI" dirty="0">
                <a:latin typeface="Cambria" panose="02040503050406030204" pitchFamily="18" charset="0"/>
                <a:ea typeface="Cambria" panose="02040503050406030204" pitchFamily="18" charset="0"/>
              </a:rPr>
              <a:t>. Edistetään siis kiltakavereiden saamista!</a:t>
            </a:r>
            <a:endParaRPr lang="fi-FI" dirty="0"/>
          </a:p>
          <a:p>
            <a:pPr>
              <a:spcAft>
                <a:spcPts val="300"/>
              </a:spcAft>
            </a:pPr>
            <a:endParaRPr lang="fi-FI" dirty="0">
              <a:latin typeface="Cambria"/>
              <a:ea typeface="Cambria"/>
            </a:endParaRPr>
          </a:p>
          <a:p>
            <a:pPr>
              <a:spcAft>
                <a:spcPts val="300"/>
              </a:spcAft>
            </a:pPr>
            <a:r>
              <a:rPr lang="fi-FI" dirty="0">
                <a:latin typeface="Cambria"/>
                <a:ea typeface="Cambria"/>
              </a:rPr>
              <a:t>Uusia </a:t>
            </a:r>
            <a:r>
              <a:rPr lang="fi-FI" b="1" dirty="0">
                <a:latin typeface="Cambria"/>
                <a:ea typeface="Cambria"/>
              </a:rPr>
              <a:t>alustoja ajatusten jakamista ja vertaistukea varten</a:t>
            </a:r>
            <a:r>
              <a:rPr lang="fi-FI" dirty="0">
                <a:latin typeface="Cambria"/>
                <a:ea typeface="Cambria"/>
              </a:rPr>
              <a:t>, esim. opintopiirit/-chatit, kohtaamispaikat tms.</a:t>
            </a:r>
          </a:p>
        </p:txBody>
      </p:sp>
      <p:sp>
        <p:nvSpPr>
          <p:cNvPr id="16" name="Suorakulmio 15">
            <a:extLst>
              <a:ext uri="{FF2B5EF4-FFF2-40B4-BE49-F238E27FC236}">
                <a16:creationId xmlns:a16="http://schemas.microsoft.com/office/drawing/2014/main" id="{4DBA297F-1F8E-4BF6-9710-F1206CA34F22}"/>
              </a:ext>
            </a:extLst>
          </p:cNvPr>
          <p:cNvSpPr/>
          <p:nvPr/>
        </p:nvSpPr>
        <p:spPr>
          <a:xfrm>
            <a:off x="324525" y="948898"/>
            <a:ext cx="3716907" cy="1540301"/>
          </a:xfrm>
          <a:prstGeom prst="rect">
            <a:avLst/>
          </a:prstGeom>
          <a:solidFill>
            <a:schemeClr val="accent5">
              <a:alpha val="9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lang="fi-FI" b="1" dirty="0">
                <a:latin typeface="Cambria" panose="02040503050406030204" pitchFamily="18" charset="0"/>
                <a:ea typeface="Cambria" panose="02040503050406030204" pitchFamily="18" charset="0"/>
              </a:rPr>
              <a:t>Kannustetaan hyvinvointia edistäviin elämäntapoihin</a:t>
            </a:r>
            <a:r>
              <a:rPr lang="fi-FI" dirty="0">
                <a:latin typeface="Cambria" panose="02040503050406030204" pitchFamily="18" charset="0"/>
                <a:ea typeface="Cambria" panose="02040503050406030204" pitchFamily="18" charset="0"/>
              </a:rPr>
              <a:t>, esim. tapahtumien muodossa jatkaen liikuntatapahtumien järjestämistä. </a:t>
            </a:r>
          </a:p>
        </p:txBody>
      </p:sp>
      <p:sp>
        <p:nvSpPr>
          <p:cNvPr id="17" name="Suorakulmio 16">
            <a:extLst>
              <a:ext uri="{FF2B5EF4-FFF2-40B4-BE49-F238E27FC236}">
                <a16:creationId xmlns:a16="http://schemas.microsoft.com/office/drawing/2014/main" id="{F32E4E13-B164-486B-95D9-1BCEC20CA122}"/>
              </a:ext>
            </a:extLst>
          </p:cNvPr>
          <p:cNvSpPr/>
          <p:nvPr/>
        </p:nvSpPr>
        <p:spPr>
          <a:xfrm>
            <a:off x="323770" y="5236214"/>
            <a:ext cx="3699113" cy="1305968"/>
          </a:xfrm>
          <a:prstGeom prst="rect">
            <a:avLst/>
          </a:prstGeom>
          <a:solidFill>
            <a:schemeClr val="accent5">
              <a:lumMod val="40000"/>
              <a:lumOff val="60000"/>
              <a:alpha val="9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lang="fi-FI">
                <a:solidFill>
                  <a:schemeClr val="tx2">
                    <a:lumMod val="75000"/>
                  </a:schemeClr>
                </a:solidFill>
                <a:latin typeface="Cambria" panose="02040503050406030204" pitchFamily="18" charset="0"/>
                <a:ea typeface="Cambria" panose="02040503050406030204" pitchFamily="18" charset="0"/>
              </a:rPr>
              <a:t>Pidetään huolta, että kiltalaisilla on mahdollisuus pukeutua killasta perheintä tunnustaen </a:t>
            </a:r>
            <a:r>
              <a:rPr lang="fi-FI" b="1" err="1">
                <a:solidFill>
                  <a:schemeClr val="tx2">
                    <a:lumMod val="75000"/>
                  </a:schemeClr>
                </a:solidFill>
                <a:latin typeface="Cambria" panose="02040503050406030204" pitchFamily="18" charset="0"/>
                <a:ea typeface="Cambria" panose="02040503050406030204" pitchFamily="18" charset="0"/>
              </a:rPr>
              <a:t>kiltamerchin</a:t>
            </a:r>
            <a:r>
              <a:rPr lang="fi-FI">
                <a:solidFill>
                  <a:schemeClr val="tx2">
                    <a:lumMod val="75000"/>
                  </a:schemeClr>
                </a:solidFill>
                <a:latin typeface="Cambria" panose="02040503050406030204" pitchFamily="18" charset="0"/>
                <a:ea typeface="Cambria" panose="02040503050406030204" pitchFamily="18" charset="0"/>
              </a:rPr>
              <a:t> avulla.</a:t>
            </a:r>
          </a:p>
        </p:txBody>
      </p:sp>
      <p:sp>
        <p:nvSpPr>
          <p:cNvPr id="4" name="Suorakulmio 3">
            <a:extLst>
              <a:ext uri="{FF2B5EF4-FFF2-40B4-BE49-F238E27FC236}">
                <a16:creationId xmlns:a16="http://schemas.microsoft.com/office/drawing/2014/main" id="{D59D1D51-7F92-4C85-AA8E-9436FE68E775}"/>
              </a:ext>
            </a:extLst>
          </p:cNvPr>
          <p:cNvSpPr/>
          <p:nvPr/>
        </p:nvSpPr>
        <p:spPr>
          <a:xfrm>
            <a:off x="317500" y="2717800"/>
            <a:ext cx="3721100" cy="22987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3" name="Tekstiruutu 2">
            <a:extLst>
              <a:ext uri="{FF2B5EF4-FFF2-40B4-BE49-F238E27FC236}">
                <a16:creationId xmlns:a16="http://schemas.microsoft.com/office/drawing/2014/main" id="{01A0FA75-4B21-44A3-9534-A07322B65198}"/>
              </a:ext>
            </a:extLst>
          </p:cNvPr>
          <p:cNvSpPr txBox="1"/>
          <p:nvPr/>
        </p:nvSpPr>
        <p:spPr>
          <a:xfrm>
            <a:off x="330200" y="2705100"/>
            <a:ext cx="3708400"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i-FI" b="1" dirty="0">
                <a:solidFill>
                  <a:srgbClr val="1F3864"/>
                </a:solidFill>
                <a:latin typeface="Cambria"/>
                <a:ea typeface="Cambria"/>
                <a:cs typeface="Calibri"/>
              </a:rPr>
              <a:t>Lisätään tietoisuutta toimintatavoista häirintätilanteiden varalta</a:t>
            </a:r>
            <a:r>
              <a:rPr lang="fi-FI" dirty="0">
                <a:solidFill>
                  <a:srgbClr val="1F3864"/>
                </a:solidFill>
                <a:latin typeface="Cambria"/>
                <a:ea typeface="Cambria"/>
                <a:cs typeface="Calibri"/>
              </a:rPr>
              <a:t> erityisesti 1. ja 2. vuosikurssin opiskelijoille. Myös </a:t>
            </a:r>
            <a:r>
              <a:rPr lang="fi-FI" b="1" dirty="0">
                <a:solidFill>
                  <a:srgbClr val="1F3864"/>
                </a:solidFill>
                <a:latin typeface="Cambria"/>
                <a:ea typeface="Cambria"/>
                <a:cs typeface="Calibri"/>
              </a:rPr>
              <a:t>killan oma häirintäyhdyshenkilö</a:t>
            </a:r>
            <a:r>
              <a:rPr lang="fi-FI" dirty="0">
                <a:solidFill>
                  <a:srgbClr val="1F3864"/>
                </a:solidFill>
                <a:latin typeface="Cambria"/>
                <a:ea typeface="Cambria"/>
                <a:cs typeface="Calibri"/>
              </a:rPr>
              <a:t> saattaisi tuoda lisää tukea ja helposti lähestyttävyyttä.</a:t>
            </a:r>
          </a:p>
        </p:txBody>
      </p:sp>
      <p:sp>
        <p:nvSpPr>
          <p:cNvPr id="5" name="Tekstiruutu 4">
            <a:extLst>
              <a:ext uri="{FF2B5EF4-FFF2-40B4-BE49-F238E27FC236}">
                <a16:creationId xmlns:a16="http://schemas.microsoft.com/office/drawing/2014/main" id="{3D92757B-4240-44C4-8012-3BC1BBD5E692}"/>
              </a:ext>
            </a:extLst>
          </p:cNvPr>
          <p:cNvSpPr txBox="1"/>
          <p:nvPr/>
        </p:nvSpPr>
        <p:spPr>
          <a:xfrm>
            <a:off x="8123927" y="3067649"/>
            <a:ext cx="3737873" cy="3693319"/>
          </a:xfrm>
          <a:prstGeom prst="rect">
            <a:avLst/>
          </a:prstGeom>
          <a:solidFill>
            <a:schemeClr val="accent1">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i-FI" dirty="0">
                <a:solidFill>
                  <a:srgbClr val="1F3864"/>
                </a:solidFill>
                <a:latin typeface="Cambria"/>
                <a:ea typeface="Cambria"/>
                <a:cs typeface="+mn-lt"/>
              </a:rPr>
              <a:t>Tapahtumien ja toiminnan yhteydessä voisi muistuttaa, että omasta mielestä </a:t>
            </a:r>
            <a:r>
              <a:rPr lang="fi-FI" b="1" dirty="0">
                <a:solidFill>
                  <a:srgbClr val="1F3864"/>
                </a:solidFill>
                <a:latin typeface="Cambria"/>
                <a:ea typeface="Cambria"/>
                <a:cs typeface="+mn-lt"/>
              </a:rPr>
              <a:t>harmitonkin vitsailu tai heitot voidaan kokea syrjintänä tai loukkaavana </a:t>
            </a:r>
            <a:r>
              <a:rPr lang="fi-FI" dirty="0">
                <a:solidFill>
                  <a:srgbClr val="1F3864"/>
                </a:solidFill>
                <a:latin typeface="Cambria"/>
                <a:ea typeface="Cambria"/>
                <a:cs typeface="+mn-lt"/>
              </a:rPr>
              <a:t>-syrjivänä käytöksenä saatetaan kokea esim. vitsailut opiskelutahdista tai pääainevalinnoista. Muita vastaavia aiheita voi olla mm. jokaisen henkilökohtaiset valinnat ja näkemykset, kuten alkoholittomuus tai uskonto. </a:t>
            </a:r>
            <a:endParaRPr lang="fi-FI" dirty="0">
              <a:solidFill>
                <a:srgbClr val="1F3864"/>
              </a:solidFill>
              <a:latin typeface="Cambria"/>
              <a:ea typeface="Cambria"/>
              <a:cs typeface="Calibri"/>
            </a:endParaRPr>
          </a:p>
        </p:txBody>
      </p:sp>
    </p:spTree>
    <p:extLst>
      <p:ext uri="{BB962C8B-B14F-4D97-AF65-F5344CB8AC3E}">
        <p14:creationId xmlns:p14="http://schemas.microsoft.com/office/powerpoint/2010/main" val="1572126635"/>
      </p:ext>
    </p:extLst>
  </p:cSld>
  <p:clrMapOvr>
    <a:masterClrMapping/>
  </p:clrMapOvr>
  <p:extLst>
    <p:ext uri="{6950BFC3-D8DA-4A85-94F7-54DA5524770B}">
      <p188:commentRel xmlns:p188="http://schemas.microsoft.com/office/powerpoint/2018/8/main" r:id="rId2"/>
    </p:ext>
  </p:extLs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13D778D-8C67-4791-96B2-75B46DA12DC5}"/>
              </a:ext>
            </a:extLst>
          </p:cNvPr>
          <p:cNvSpPr>
            <a:spLocks noGrp="1"/>
          </p:cNvSpPr>
          <p:nvPr>
            <p:ph type="title"/>
          </p:nvPr>
        </p:nvSpPr>
        <p:spPr>
          <a:xfrm>
            <a:off x="146160" y="130608"/>
            <a:ext cx="7206343" cy="874311"/>
          </a:xfrm>
        </p:spPr>
        <p:txBody>
          <a:bodyPr>
            <a:noAutofit/>
          </a:bodyPr>
          <a:lstStyle/>
          <a:p>
            <a:r>
              <a:rPr lang="fi-FI" sz="2800" b="1">
                <a:solidFill>
                  <a:schemeClr val="tx2">
                    <a:lumMod val="75000"/>
                  </a:schemeClr>
                </a:solidFill>
                <a:latin typeface="Cambria" panose="02040503050406030204" pitchFamily="18" charset="0"/>
                <a:ea typeface="Cambria" panose="02040503050406030204" pitchFamily="18" charset="0"/>
                <a:cs typeface="Calibri Light"/>
              </a:rPr>
              <a:t>Toimenpide-ehdotuksia</a:t>
            </a:r>
            <a:br>
              <a:rPr lang="fi-FI" sz="2400" b="1">
                <a:solidFill>
                  <a:schemeClr val="tx2">
                    <a:lumMod val="75000"/>
                  </a:schemeClr>
                </a:solidFill>
                <a:latin typeface="Cambria" panose="02040503050406030204" pitchFamily="18" charset="0"/>
                <a:ea typeface="Cambria" panose="02040503050406030204" pitchFamily="18" charset="0"/>
                <a:cs typeface="Calibri Light"/>
              </a:rPr>
            </a:br>
            <a:endParaRPr lang="fi-FI" sz="2400" b="1">
              <a:solidFill>
                <a:schemeClr val="tx2">
                  <a:lumMod val="75000"/>
                </a:schemeClr>
              </a:solidFill>
              <a:latin typeface="Cambria" panose="02040503050406030204" pitchFamily="18" charset="0"/>
              <a:ea typeface="Cambria" panose="02040503050406030204" pitchFamily="18" charset="0"/>
              <a:cs typeface="Calibri Light"/>
            </a:endParaRPr>
          </a:p>
        </p:txBody>
      </p:sp>
      <p:sp>
        <p:nvSpPr>
          <p:cNvPr id="11" name="Suorakulmio 9">
            <a:extLst>
              <a:ext uri="{FF2B5EF4-FFF2-40B4-BE49-F238E27FC236}">
                <a16:creationId xmlns:a16="http://schemas.microsoft.com/office/drawing/2014/main" id="{BBC7487C-145E-411C-A0BA-3BDE2FDF6946}"/>
              </a:ext>
            </a:extLst>
          </p:cNvPr>
          <p:cNvSpPr/>
          <p:nvPr/>
        </p:nvSpPr>
        <p:spPr>
          <a:xfrm>
            <a:off x="243291" y="757518"/>
            <a:ext cx="3860624" cy="2823882"/>
          </a:xfrm>
          <a:prstGeom prst="rect">
            <a:avLst/>
          </a:prstGeom>
          <a:solidFill>
            <a:schemeClr val="accent5">
              <a:lumMod val="75000"/>
              <a:alpha val="9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rtl="0" eaLnBrk="1" latinLnBrk="0" hangingPunct="1">
              <a:spcBef>
                <a:spcPts val="1200"/>
              </a:spcBef>
              <a:spcAft>
                <a:spcPts val="0"/>
              </a:spcAft>
            </a:pPr>
            <a:r>
              <a:rPr lang="fi-FI" dirty="0">
                <a:solidFill>
                  <a:schemeClr val="bg1"/>
                </a:solidFill>
                <a:latin typeface="Cambria"/>
                <a:ea typeface="Cambria"/>
              </a:rPr>
              <a:t>Muistutetaan erityisesti </a:t>
            </a:r>
            <a:r>
              <a:rPr lang="fi-FI" b="1" dirty="0">
                <a:solidFill>
                  <a:schemeClr val="bg1"/>
                </a:solidFill>
                <a:latin typeface="Cambria"/>
                <a:ea typeface="Cambria"/>
              </a:rPr>
              <a:t>alkoholia tarjottavissa tapahtumissa</a:t>
            </a:r>
            <a:r>
              <a:rPr lang="fi-FI" dirty="0">
                <a:solidFill>
                  <a:schemeClr val="bg1"/>
                </a:solidFill>
                <a:latin typeface="Cambria"/>
                <a:ea typeface="Cambria"/>
              </a:rPr>
              <a:t>, että jokaisella on </a:t>
            </a:r>
            <a:r>
              <a:rPr lang="fi-FI" b="1" dirty="0">
                <a:solidFill>
                  <a:schemeClr val="bg1"/>
                </a:solidFill>
                <a:latin typeface="Cambria"/>
                <a:ea typeface="Cambria"/>
              </a:rPr>
              <a:t>vapaus valita itse</a:t>
            </a:r>
            <a:r>
              <a:rPr lang="fi-FI" dirty="0">
                <a:solidFill>
                  <a:schemeClr val="bg1"/>
                </a:solidFill>
                <a:latin typeface="Cambria"/>
                <a:ea typeface="Cambria"/>
              </a:rPr>
              <a:t> sen käytöstä. Alkoholin käyttöön liittyy paljon hauskoiksi koettuja sosiaalisia rituaaleja, mutta tyrkyttäminen tai toisen </a:t>
            </a:r>
            <a:r>
              <a:rPr lang="fi-FI" dirty="0" err="1">
                <a:solidFill>
                  <a:schemeClr val="bg1"/>
                </a:solidFill>
                <a:latin typeface="Cambria"/>
                <a:ea typeface="Cambria"/>
              </a:rPr>
              <a:t>holittomuudesta</a:t>
            </a:r>
            <a:r>
              <a:rPr lang="fi-FI" dirty="0">
                <a:solidFill>
                  <a:schemeClr val="bg1"/>
                </a:solidFill>
                <a:latin typeface="Cambria"/>
                <a:ea typeface="Cambria"/>
              </a:rPr>
              <a:t> numeron tekeminen ei tulisi olla yksi niistä.</a:t>
            </a:r>
            <a:endParaRPr lang="fi-FI" dirty="0">
              <a:solidFill>
                <a:schemeClr val="bg1"/>
              </a:solidFill>
              <a:effectLst/>
              <a:latin typeface="Cambria"/>
              <a:ea typeface="Cambria"/>
            </a:endParaRPr>
          </a:p>
        </p:txBody>
      </p:sp>
      <p:sp>
        <p:nvSpPr>
          <p:cNvPr id="12" name="Suorakulmio 12">
            <a:extLst>
              <a:ext uri="{FF2B5EF4-FFF2-40B4-BE49-F238E27FC236}">
                <a16:creationId xmlns:a16="http://schemas.microsoft.com/office/drawing/2014/main" id="{98D0D9CF-77D9-4764-8AF0-211C7898089C}"/>
              </a:ext>
            </a:extLst>
          </p:cNvPr>
          <p:cNvSpPr/>
          <p:nvPr/>
        </p:nvSpPr>
        <p:spPr>
          <a:xfrm>
            <a:off x="8512626" y="298181"/>
            <a:ext cx="3355145" cy="2823882"/>
          </a:xfrm>
          <a:prstGeom prst="rect">
            <a:avLst/>
          </a:prstGeom>
          <a:solidFill>
            <a:schemeClr val="accent5">
              <a:lumMod val="75000"/>
              <a:alpha val="9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spcAft>
                <a:spcPts val="300"/>
              </a:spcAft>
            </a:pPr>
            <a:r>
              <a:rPr lang="fi-FI" dirty="0">
                <a:latin typeface="Cambria"/>
                <a:ea typeface="Cambria"/>
              </a:rPr>
              <a:t>Kavereiden kutsumisen helpottaminen (</a:t>
            </a:r>
            <a:r>
              <a:rPr lang="fi-FI" dirty="0" err="1">
                <a:latin typeface="Cambria"/>
                <a:ea typeface="Cambria"/>
              </a:rPr>
              <a:t>fb</a:t>
            </a:r>
            <a:r>
              <a:rPr lang="fi-FI" dirty="0">
                <a:latin typeface="Cambria"/>
                <a:ea typeface="Cambria"/>
              </a:rPr>
              <a:t>-tapahtumat, ilmoittautuminen pareina tai pienryhmissä, pöytätoiveet) tai järjestää </a:t>
            </a:r>
            <a:r>
              <a:rPr lang="fi-FI" b="1" dirty="0">
                <a:latin typeface="Cambria"/>
                <a:ea typeface="Cambria"/>
              </a:rPr>
              <a:t>enemmän tapahtumia, joissa porukka sekoitetaan satunnaisesti osaporukoihin</a:t>
            </a:r>
            <a:endParaRPr lang="fi-FI" sz="2400" dirty="0"/>
          </a:p>
        </p:txBody>
      </p:sp>
      <p:sp>
        <p:nvSpPr>
          <p:cNvPr id="18" name="Suorakulmio 12">
            <a:extLst>
              <a:ext uri="{FF2B5EF4-FFF2-40B4-BE49-F238E27FC236}">
                <a16:creationId xmlns:a16="http://schemas.microsoft.com/office/drawing/2014/main" id="{59B91B16-E82C-41BF-A8C6-FED8126975EF}"/>
              </a:ext>
            </a:extLst>
          </p:cNvPr>
          <p:cNvSpPr/>
          <p:nvPr/>
        </p:nvSpPr>
        <p:spPr>
          <a:xfrm>
            <a:off x="4418427" y="2486706"/>
            <a:ext cx="3778516" cy="2334638"/>
          </a:xfrm>
          <a:prstGeom prst="rect">
            <a:avLst/>
          </a:prstGeom>
          <a:solidFill>
            <a:schemeClr val="accent5">
              <a:lumMod val="20000"/>
              <a:lumOff val="80000"/>
              <a:alpha val="9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spcAft>
                <a:spcPts val="300"/>
              </a:spcAft>
            </a:pPr>
            <a:r>
              <a:rPr lang="fi-FI" dirty="0">
                <a:solidFill>
                  <a:schemeClr val="tx2">
                    <a:lumMod val="75000"/>
                  </a:schemeClr>
                </a:solidFill>
                <a:latin typeface="Cambria"/>
                <a:ea typeface="Cambria"/>
              </a:rPr>
              <a:t>Tapahtumien lähestyttävyyden mielikuva syntyy ensimmäisten tapahtumien yhteydessä. On tärkeää saada erilaisia </a:t>
            </a:r>
            <a:r>
              <a:rPr lang="fi-FI" b="1" dirty="0">
                <a:solidFill>
                  <a:schemeClr val="tx2">
                    <a:lumMod val="75000"/>
                  </a:schemeClr>
                </a:solidFill>
                <a:latin typeface="Cambria"/>
                <a:ea typeface="Cambria"/>
              </a:rPr>
              <a:t>tapahtumia</a:t>
            </a:r>
            <a:r>
              <a:rPr lang="fi-FI" dirty="0">
                <a:solidFill>
                  <a:schemeClr val="tx2">
                    <a:lumMod val="75000"/>
                  </a:schemeClr>
                </a:solidFill>
                <a:latin typeface="Cambria"/>
                <a:ea typeface="Cambria"/>
              </a:rPr>
              <a:t>, joihin </a:t>
            </a:r>
            <a:r>
              <a:rPr lang="fi-FI" b="1" dirty="0">
                <a:solidFill>
                  <a:schemeClr val="tx2">
                    <a:lumMod val="75000"/>
                  </a:schemeClr>
                </a:solidFill>
                <a:latin typeface="Cambria"/>
                <a:ea typeface="Cambria"/>
              </a:rPr>
              <a:t>osallistuminen tuntuu helpolta </a:t>
            </a:r>
            <a:r>
              <a:rPr lang="fi-FI" dirty="0">
                <a:solidFill>
                  <a:schemeClr val="tx2">
                    <a:lumMod val="75000"/>
                  </a:schemeClr>
                </a:solidFill>
                <a:latin typeface="Cambria"/>
                <a:ea typeface="Cambria"/>
              </a:rPr>
              <a:t>(esim. järjestäjien puolesta huolehtia, että kaikki pääsevät mukaan johonkin seurueeseen)</a:t>
            </a:r>
          </a:p>
        </p:txBody>
      </p:sp>
      <p:sp>
        <p:nvSpPr>
          <p:cNvPr id="19" name="Suorakulmio 12">
            <a:extLst>
              <a:ext uri="{FF2B5EF4-FFF2-40B4-BE49-F238E27FC236}">
                <a16:creationId xmlns:a16="http://schemas.microsoft.com/office/drawing/2014/main" id="{07F21636-F0B9-4E46-9823-A20B06F78EBD}"/>
              </a:ext>
            </a:extLst>
          </p:cNvPr>
          <p:cNvSpPr/>
          <p:nvPr/>
        </p:nvSpPr>
        <p:spPr>
          <a:xfrm>
            <a:off x="4418427" y="5006502"/>
            <a:ext cx="3778516" cy="1556295"/>
          </a:xfrm>
          <a:prstGeom prst="rect">
            <a:avLst/>
          </a:prstGeom>
          <a:solidFill>
            <a:schemeClr val="accent5">
              <a:lumMod val="60000"/>
              <a:lumOff val="40000"/>
              <a:alpha val="9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spcAft>
                <a:spcPts val="300"/>
              </a:spcAft>
            </a:pPr>
            <a:r>
              <a:rPr lang="fi-FI" sz="2000" dirty="0">
                <a:solidFill>
                  <a:schemeClr val="tx2">
                    <a:lumMod val="75000"/>
                  </a:schemeClr>
                </a:solidFill>
                <a:latin typeface="Cambria"/>
                <a:ea typeface="Cambria"/>
              </a:rPr>
              <a:t>Killan kalenterin julkaiseminen visuaalisessa muodossa tiedotuschatteihin tai viikkotiedotteeseen </a:t>
            </a:r>
            <a:endParaRPr lang="fi-FI" sz="2000" dirty="0">
              <a:solidFill>
                <a:schemeClr val="tx2">
                  <a:lumMod val="75000"/>
                </a:schemeClr>
              </a:solidFill>
              <a:latin typeface="Cambria" panose="02040503050406030204" pitchFamily="18" charset="0"/>
              <a:ea typeface="Cambria" panose="02040503050406030204" pitchFamily="18" charset="0"/>
            </a:endParaRPr>
          </a:p>
        </p:txBody>
      </p:sp>
      <p:sp>
        <p:nvSpPr>
          <p:cNvPr id="20" name="Suorakulmio 11">
            <a:extLst>
              <a:ext uri="{FF2B5EF4-FFF2-40B4-BE49-F238E27FC236}">
                <a16:creationId xmlns:a16="http://schemas.microsoft.com/office/drawing/2014/main" id="{F09BFF9B-7078-4183-9425-ED407EBA39C0}"/>
              </a:ext>
            </a:extLst>
          </p:cNvPr>
          <p:cNvSpPr/>
          <p:nvPr/>
        </p:nvSpPr>
        <p:spPr>
          <a:xfrm>
            <a:off x="243291" y="3840808"/>
            <a:ext cx="3860624" cy="2690658"/>
          </a:xfrm>
          <a:prstGeom prst="rect">
            <a:avLst/>
          </a:prstGeom>
          <a:solidFill>
            <a:schemeClr val="accent5">
              <a:lumMod val="50000"/>
              <a:alpha val="9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300"/>
              </a:spcAft>
            </a:pPr>
            <a:r>
              <a:rPr lang="fi-FI" dirty="0">
                <a:latin typeface="Cambria" panose="02040503050406030204" pitchFamily="18" charset="0"/>
                <a:ea typeface="Cambria" panose="02040503050406030204" pitchFamily="18" charset="0"/>
              </a:rPr>
              <a:t>Järjestetään enemmän tapahtumia, jotka </a:t>
            </a:r>
            <a:r>
              <a:rPr lang="fi-FI" b="1" dirty="0">
                <a:latin typeface="Cambria" panose="02040503050406030204" pitchFamily="18" charset="0"/>
                <a:ea typeface="Cambria" panose="02040503050406030204" pitchFamily="18" charset="0"/>
              </a:rPr>
              <a:t>houkuttelevat kiltalaisia useammalta vuosikurssilta</a:t>
            </a:r>
            <a:r>
              <a:rPr lang="fi-FI" dirty="0">
                <a:latin typeface="Cambria" panose="02040503050406030204" pitchFamily="18" charset="0"/>
                <a:ea typeface="Cambria" panose="02040503050406030204" pitchFamily="18" charset="0"/>
              </a:rPr>
              <a:t> (jolloin tutustuu paremmin muihin kiltalaisiin). </a:t>
            </a:r>
          </a:p>
          <a:p>
            <a:pPr>
              <a:spcAft>
                <a:spcPts val="300"/>
              </a:spcAft>
            </a:pPr>
            <a:r>
              <a:rPr lang="fi-FI" dirty="0">
                <a:latin typeface="Cambria" panose="02040503050406030204" pitchFamily="18" charset="0"/>
                <a:ea typeface="Cambria" panose="02040503050406030204" pitchFamily="18" charset="0"/>
              </a:rPr>
              <a:t>Lisätään</a:t>
            </a:r>
            <a:r>
              <a:rPr lang="fi-FI" b="1" dirty="0">
                <a:latin typeface="Cambria" panose="02040503050406030204" pitchFamily="18" charset="0"/>
                <a:ea typeface="Cambria" panose="02040503050406030204" pitchFamily="18" charset="0"/>
              </a:rPr>
              <a:t> </a:t>
            </a:r>
            <a:r>
              <a:rPr lang="fi-FI" dirty="0">
                <a:latin typeface="Cambria" panose="02040503050406030204" pitchFamily="18" charset="0"/>
                <a:ea typeface="Cambria" panose="02040503050406030204" pitchFamily="18" charset="0"/>
              </a:rPr>
              <a:t>tapahtumiin</a:t>
            </a:r>
            <a:r>
              <a:rPr lang="fi-FI" b="1" dirty="0">
                <a:latin typeface="Cambria" panose="02040503050406030204" pitchFamily="18" charset="0"/>
                <a:ea typeface="Cambria" panose="02040503050406030204" pitchFamily="18" charset="0"/>
              </a:rPr>
              <a:t> alustavat aikataulut, osallistujalista </a:t>
            </a:r>
            <a:r>
              <a:rPr lang="fi-FI" dirty="0">
                <a:latin typeface="Cambria" panose="02040503050406030204" pitchFamily="18" charset="0"/>
                <a:ea typeface="Cambria" panose="02040503050406030204" pitchFamily="18" charset="0"/>
              </a:rPr>
              <a:t>sekä</a:t>
            </a:r>
            <a:r>
              <a:rPr lang="fi-FI" b="1" dirty="0">
                <a:latin typeface="Cambria" panose="02040503050406030204" pitchFamily="18" charset="0"/>
                <a:ea typeface="Cambria" panose="02040503050406030204" pitchFamily="18" charset="0"/>
              </a:rPr>
              <a:t> tarkempaa kuvausta</a:t>
            </a:r>
            <a:r>
              <a:rPr lang="fi-FI" dirty="0">
                <a:latin typeface="Cambria" panose="02040503050406030204" pitchFamily="18" charset="0"/>
                <a:ea typeface="Cambria" panose="02040503050406030204" pitchFamily="18" charset="0"/>
              </a:rPr>
              <a:t>, mitä tapahtuma pitää sisällään. </a:t>
            </a:r>
            <a:endParaRPr lang="fi-FI" b="1" dirty="0">
              <a:latin typeface="Cambria" panose="02040503050406030204" pitchFamily="18" charset="0"/>
              <a:ea typeface="Cambria" panose="02040503050406030204" pitchFamily="18" charset="0"/>
            </a:endParaRPr>
          </a:p>
        </p:txBody>
      </p:sp>
      <p:sp>
        <p:nvSpPr>
          <p:cNvPr id="21" name="Suorakulmio 12">
            <a:extLst>
              <a:ext uri="{FF2B5EF4-FFF2-40B4-BE49-F238E27FC236}">
                <a16:creationId xmlns:a16="http://schemas.microsoft.com/office/drawing/2014/main" id="{01B47724-4ACE-4D5A-891A-C4DC4DC2663E}"/>
              </a:ext>
            </a:extLst>
          </p:cNvPr>
          <p:cNvSpPr/>
          <p:nvPr/>
        </p:nvSpPr>
        <p:spPr>
          <a:xfrm>
            <a:off x="8512626" y="3429001"/>
            <a:ext cx="3355145" cy="3102466"/>
          </a:xfrm>
          <a:prstGeom prst="rect">
            <a:avLst/>
          </a:prstGeom>
          <a:solidFill>
            <a:schemeClr val="accent5">
              <a:lumMod val="50000"/>
              <a:alpha val="9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spcAft>
                <a:spcPts val="300"/>
              </a:spcAft>
            </a:pPr>
            <a:r>
              <a:rPr lang="fi-FI" sz="2000">
                <a:latin typeface="Cambria" panose="02040503050406030204" pitchFamily="18" charset="0"/>
                <a:ea typeface="Cambria" panose="02040503050406030204" pitchFamily="18" charset="0"/>
              </a:rPr>
              <a:t>Muistutetaan vaaleissa, että kuunnellaan tasavertaisesti kaikkien esittäytymiset ja äänestetään myös mahdollisesti niitä, jotka eivät ole ennestään tuttuja. </a:t>
            </a:r>
            <a:r>
              <a:rPr lang="fi-FI" sz="2000" b="1">
                <a:latin typeface="Cambria" panose="02040503050406030204" pitchFamily="18" charset="0"/>
                <a:ea typeface="Cambria" panose="02040503050406030204" pitchFamily="18" charset="0"/>
              </a:rPr>
              <a:t>Korostetaan myös vaalikokouksessa tätä.</a:t>
            </a:r>
          </a:p>
        </p:txBody>
      </p:sp>
      <p:sp>
        <p:nvSpPr>
          <p:cNvPr id="22" name="Suorakulmio 12">
            <a:extLst>
              <a:ext uri="{FF2B5EF4-FFF2-40B4-BE49-F238E27FC236}">
                <a16:creationId xmlns:a16="http://schemas.microsoft.com/office/drawing/2014/main" id="{ECA6A68B-C7BF-4184-9EF9-B2253D6E42C6}"/>
              </a:ext>
            </a:extLst>
          </p:cNvPr>
          <p:cNvSpPr/>
          <p:nvPr/>
        </p:nvSpPr>
        <p:spPr>
          <a:xfrm>
            <a:off x="4418426" y="312123"/>
            <a:ext cx="3807345" cy="1993068"/>
          </a:xfrm>
          <a:prstGeom prst="rect">
            <a:avLst/>
          </a:prstGeom>
          <a:solidFill>
            <a:schemeClr val="accent5">
              <a:lumMod val="50000"/>
              <a:alpha val="9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spcAft>
                <a:spcPts val="300"/>
              </a:spcAft>
            </a:pPr>
            <a:r>
              <a:rPr lang="fi-FI" dirty="0">
                <a:latin typeface="Cambria" panose="02040503050406030204" pitchFamily="18" charset="0"/>
                <a:ea typeface="Cambria" panose="02040503050406030204" pitchFamily="18" charset="0"/>
              </a:rPr>
              <a:t>Kiltahuone tutuksi kaikille: </a:t>
            </a:r>
            <a:r>
              <a:rPr lang="fi-FI" b="1" dirty="0">
                <a:latin typeface="Cambria" panose="02040503050406030204" pitchFamily="18" charset="0"/>
                <a:ea typeface="Cambria" panose="02040503050406030204" pitchFamily="18" charset="0"/>
              </a:rPr>
              <a:t>kannustetaan</a:t>
            </a:r>
            <a:r>
              <a:rPr lang="fi-FI" dirty="0">
                <a:latin typeface="Cambria" panose="02040503050406030204" pitchFamily="18" charset="0"/>
                <a:ea typeface="Cambria" panose="02040503050406030204" pitchFamily="18" charset="0"/>
              </a:rPr>
              <a:t> kaikkia </a:t>
            </a:r>
            <a:r>
              <a:rPr lang="fi-FI" b="1" dirty="0">
                <a:latin typeface="Cambria" panose="02040503050406030204" pitchFamily="18" charset="0"/>
                <a:ea typeface="Cambria" panose="02040503050406030204" pitchFamily="18" charset="0"/>
              </a:rPr>
              <a:t>käymään</a:t>
            </a:r>
            <a:r>
              <a:rPr lang="fi-FI" dirty="0">
                <a:latin typeface="Cambria" panose="02040503050406030204" pitchFamily="18" charset="0"/>
                <a:ea typeface="Cambria" panose="02040503050406030204" pitchFamily="18" charset="0"/>
              </a:rPr>
              <a:t> </a:t>
            </a:r>
            <a:r>
              <a:rPr lang="fi-FI" b="1" dirty="0">
                <a:latin typeface="Cambria" panose="02040503050406030204" pitchFamily="18" charset="0"/>
                <a:ea typeface="Cambria" panose="02040503050406030204" pitchFamily="18" charset="0"/>
              </a:rPr>
              <a:t>kiltahuoneella</a:t>
            </a:r>
            <a:r>
              <a:rPr lang="fi-FI" dirty="0">
                <a:latin typeface="Cambria" panose="02040503050406030204" pitchFamily="18" charset="0"/>
                <a:ea typeface="Cambria" panose="02040503050406030204" pitchFamily="18" charset="0"/>
              </a:rPr>
              <a:t> </a:t>
            </a:r>
            <a:r>
              <a:rPr lang="fi-FI" b="1" dirty="0">
                <a:latin typeface="Cambria" panose="02040503050406030204" pitchFamily="18" charset="0"/>
                <a:ea typeface="Cambria" panose="02040503050406030204" pitchFamily="18" charset="0"/>
              </a:rPr>
              <a:t>ja järjestetään yhteisiä </a:t>
            </a:r>
            <a:r>
              <a:rPr lang="fi-FI" b="1" dirty="0" err="1">
                <a:latin typeface="Cambria" panose="02040503050406030204" pitchFamily="18" charset="0"/>
                <a:ea typeface="Cambria" panose="02040503050406030204" pitchFamily="18" charset="0"/>
              </a:rPr>
              <a:t>kiltis</a:t>
            </a:r>
            <a:r>
              <a:rPr lang="fi-FI" b="1" dirty="0">
                <a:latin typeface="Cambria" panose="02040503050406030204" pitchFamily="18" charset="0"/>
                <a:ea typeface="Cambria" panose="02040503050406030204" pitchFamily="18" charset="0"/>
              </a:rPr>
              <a:t>-tapahtumia</a:t>
            </a:r>
            <a:r>
              <a:rPr lang="fi-FI" dirty="0">
                <a:latin typeface="Cambria" panose="02040503050406030204" pitchFamily="18" charset="0"/>
                <a:ea typeface="Cambria" panose="02040503050406030204" pitchFamily="18" charset="0"/>
              </a:rPr>
              <a:t>: kiltakahvi, peli-illat, </a:t>
            </a:r>
            <a:r>
              <a:rPr lang="fi-FI" dirty="0" err="1">
                <a:latin typeface="Cambria" panose="02040503050406030204" pitchFamily="18" charset="0"/>
                <a:ea typeface="Cambria" panose="02040503050406030204" pitchFamily="18" charset="0"/>
              </a:rPr>
              <a:t>fuksimiitit</a:t>
            </a:r>
            <a:r>
              <a:rPr lang="fi-FI" dirty="0">
                <a:latin typeface="Cambria" panose="02040503050406030204" pitchFamily="18" charset="0"/>
                <a:ea typeface="Cambria" panose="02040503050406030204" pitchFamily="18" charset="0"/>
              </a:rPr>
              <a:t> yms. </a:t>
            </a:r>
          </a:p>
        </p:txBody>
      </p:sp>
    </p:spTree>
    <p:extLst>
      <p:ext uri="{BB962C8B-B14F-4D97-AF65-F5344CB8AC3E}">
        <p14:creationId xmlns:p14="http://schemas.microsoft.com/office/powerpoint/2010/main" val="2000714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3E9C20-B6BE-4FF1-89D5-CFBDA0E70543}"/>
              </a:ext>
            </a:extLst>
          </p:cNvPr>
          <p:cNvSpPr>
            <a:spLocks noGrp="1"/>
          </p:cNvSpPr>
          <p:nvPr>
            <p:ph type="title"/>
          </p:nvPr>
        </p:nvSpPr>
        <p:spPr>
          <a:xfrm>
            <a:off x="343584" y="38830"/>
            <a:ext cx="10515600" cy="1325563"/>
          </a:xfrm>
        </p:spPr>
        <p:txBody>
          <a:bodyPr/>
          <a:lstStyle/>
          <a:p>
            <a:r>
              <a:rPr lang="fi-FI">
                <a:solidFill>
                  <a:schemeClr val="tx2">
                    <a:lumMod val="75000"/>
                  </a:schemeClr>
                </a:solidFill>
                <a:latin typeface="Cambria" panose="02040503050406030204" pitchFamily="18" charset="0"/>
                <a:ea typeface="Cambria" panose="02040503050406030204" pitchFamily="18" charset="0"/>
              </a:rPr>
              <a:t>Taustatiedot</a:t>
            </a:r>
          </a:p>
        </p:txBody>
      </p:sp>
      <p:sp>
        <p:nvSpPr>
          <p:cNvPr id="3" name="Sisällön paikkamerkki 2">
            <a:extLst>
              <a:ext uri="{FF2B5EF4-FFF2-40B4-BE49-F238E27FC236}">
                <a16:creationId xmlns:a16="http://schemas.microsoft.com/office/drawing/2014/main" id="{7C7901E0-1723-419C-AC6E-5458EF5BA73D}"/>
              </a:ext>
            </a:extLst>
          </p:cNvPr>
          <p:cNvSpPr>
            <a:spLocks noGrp="1"/>
          </p:cNvSpPr>
          <p:nvPr>
            <p:ph idx="1"/>
          </p:nvPr>
        </p:nvSpPr>
        <p:spPr>
          <a:xfrm>
            <a:off x="343584" y="1489536"/>
            <a:ext cx="4417189" cy="3294570"/>
          </a:xfrm>
        </p:spPr>
        <p:txBody>
          <a:bodyPr vert="horz" lIns="91440" tIns="45720" rIns="91440" bIns="45720" rtlCol="0" anchor="t">
            <a:normAutofit fontScale="92500" lnSpcReduction="10000"/>
          </a:bodyPr>
          <a:lstStyle/>
          <a:p>
            <a:pPr marL="0" indent="0">
              <a:buNone/>
            </a:pPr>
            <a:r>
              <a:rPr lang="fi-FI" sz="1400">
                <a:solidFill>
                  <a:schemeClr val="tx2">
                    <a:lumMod val="75000"/>
                  </a:schemeClr>
                </a:solidFill>
                <a:latin typeface="Cambria"/>
                <a:ea typeface="Cambria"/>
              </a:rPr>
              <a:t>Kyselyyn vastaaminen oli mahdollista </a:t>
            </a:r>
            <a:r>
              <a:rPr lang="fi-FI" sz="1400" b="1" i="0">
                <a:solidFill>
                  <a:schemeClr val="tx2">
                    <a:lumMod val="75000"/>
                  </a:schemeClr>
                </a:solidFill>
                <a:effectLst/>
                <a:latin typeface="Cambria"/>
                <a:ea typeface="Cambria"/>
              </a:rPr>
              <a:t>13.12.2021-14.1.2022.</a:t>
            </a:r>
            <a:r>
              <a:rPr lang="fi-FI" sz="1400" b="0" i="0">
                <a:solidFill>
                  <a:schemeClr val="tx2">
                    <a:lumMod val="75000"/>
                  </a:schemeClr>
                </a:solidFill>
                <a:effectLst/>
                <a:latin typeface="Cambria"/>
                <a:ea typeface="Cambria"/>
              </a:rPr>
              <a:t> Kyselystä tiedotettiin viikkotiedotteissa sekä killan Telegram-kanavilla.</a:t>
            </a:r>
            <a:endParaRPr lang="fi-FI" sz="1400">
              <a:solidFill>
                <a:schemeClr val="tx2">
                  <a:lumMod val="75000"/>
                </a:schemeClr>
              </a:solidFill>
              <a:latin typeface="Cambria"/>
              <a:ea typeface="Cambria"/>
            </a:endParaRPr>
          </a:p>
          <a:p>
            <a:pPr marL="0" indent="0">
              <a:spcAft>
                <a:spcPts val="1200"/>
              </a:spcAft>
              <a:buNone/>
            </a:pPr>
            <a:r>
              <a:rPr lang="fi-FI" sz="1400" b="1">
                <a:solidFill>
                  <a:schemeClr val="tx2">
                    <a:lumMod val="75000"/>
                  </a:schemeClr>
                </a:solidFill>
                <a:latin typeface="Cambria"/>
                <a:ea typeface="Cambria"/>
              </a:rPr>
              <a:t>Kyselyyn vastasi 64 kiltalaista</a:t>
            </a:r>
            <a:r>
              <a:rPr lang="fi-FI" sz="1400">
                <a:solidFill>
                  <a:schemeClr val="tx2">
                    <a:lumMod val="75000"/>
                  </a:schemeClr>
                </a:solidFill>
                <a:latin typeface="Cambria"/>
                <a:ea typeface="Cambria"/>
              </a:rPr>
              <a:t>, kysely avattiin 116 kertaa ja vastaaminen aloitettiin 87 kertaa.</a:t>
            </a:r>
            <a:endParaRPr lang="fi-FI" sz="1400">
              <a:solidFill>
                <a:schemeClr val="tx2">
                  <a:lumMod val="75000"/>
                </a:schemeClr>
              </a:solidFill>
              <a:latin typeface="Cambria" panose="02040503050406030204" pitchFamily="18" charset="0"/>
              <a:ea typeface="Cambria" panose="02040503050406030204" pitchFamily="18" charset="0"/>
            </a:endParaRPr>
          </a:p>
          <a:p>
            <a:pPr marL="0" indent="0">
              <a:buNone/>
            </a:pPr>
            <a:r>
              <a:rPr lang="fi-FI" sz="1400">
                <a:solidFill>
                  <a:schemeClr val="tx2">
                    <a:lumMod val="75000"/>
                  </a:schemeClr>
                </a:solidFill>
                <a:latin typeface="Cambria"/>
                <a:ea typeface="Cambria"/>
              </a:rPr>
              <a:t>Vuosikurssijako vastaa suurelta osin aikaisempia vuosia. </a:t>
            </a:r>
          </a:p>
          <a:p>
            <a:pPr marL="0" indent="0">
              <a:buNone/>
            </a:pPr>
            <a:r>
              <a:rPr lang="fi-FI" sz="1400">
                <a:solidFill>
                  <a:schemeClr val="tx2">
                    <a:lumMod val="75000"/>
                  </a:schemeClr>
                </a:solidFill>
                <a:latin typeface="Cambria"/>
                <a:ea typeface="Cambria"/>
              </a:rPr>
              <a:t>Kysely toteutettiin kaksikielisenä siten, että kieltä oli mahdollista vaihtaa kyselyn alussa ja aikana suomeksi tai englanniksi. Kielestä riippumatta kysymykset ja vastausvaihtoehdot olivat samoja.</a:t>
            </a:r>
          </a:p>
          <a:p>
            <a:pPr marL="0" indent="0">
              <a:buNone/>
            </a:pPr>
            <a:r>
              <a:rPr lang="fi-FI" sz="1400">
                <a:solidFill>
                  <a:schemeClr val="tx2">
                    <a:lumMod val="75000"/>
                  </a:schemeClr>
                </a:solidFill>
                <a:latin typeface="Cambria"/>
                <a:ea typeface="Cambria"/>
              </a:rPr>
              <a:t>Moni kyselyn kysymyksistä on tarkoituksella rajattu kattamaan </a:t>
            </a:r>
            <a:r>
              <a:rPr lang="fi-FI" sz="1400" b="1">
                <a:solidFill>
                  <a:schemeClr val="tx2">
                    <a:lumMod val="75000"/>
                  </a:schemeClr>
                </a:solidFill>
                <a:latin typeface="Cambria"/>
                <a:ea typeface="Cambria"/>
              </a:rPr>
              <a:t>viimeisen 12 kuukauden ajan kokemuksia. </a:t>
            </a:r>
            <a:r>
              <a:rPr lang="fi-FI" sz="1400">
                <a:solidFill>
                  <a:schemeClr val="tx2">
                    <a:lumMod val="75000"/>
                  </a:schemeClr>
                </a:solidFill>
                <a:latin typeface="Cambria"/>
                <a:ea typeface="Cambria"/>
              </a:rPr>
              <a:t>Tähän tapaan on siirrytty, jotta eri vuosien vastaustulosten vertaaminen antaa paremman kuvan vuosien aikana tapahtuvista muutoksista killassa.</a:t>
            </a:r>
            <a:endParaRPr lang="fi-FI" sz="1400" b="1">
              <a:solidFill>
                <a:schemeClr val="tx2">
                  <a:lumMod val="75000"/>
                </a:schemeClr>
              </a:solidFill>
              <a:latin typeface="Cambria"/>
              <a:ea typeface="Cambria"/>
            </a:endParaRPr>
          </a:p>
          <a:p>
            <a:pPr marL="0" indent="0">
              <a:buNone/>
            </a:pPr>
            <a:endParaRPr lang="fi-FI" sz="1400">
              <a:latin typeface="Cambria" panose="02040503050406030204" pitchFamily="18" charset="0"/>
              <a:ea typeface="Cambria" panose="02040503050406030204" pitchFamily="18" charset="0"/>
            </a:endParaRPr>
          </a:p>
          <a:p>
            <a:pPr marL="0" indent="0">
              <a:buNone/>
            </a:pPr>
            <a:endParaRPr lang="fi-FI" sz="1600">
              <a:latin typeface="Cambria" panose="02040503050406030204" pitchFamily="18" charset="0"/>
              <a:ea typeface="Cambria" panose="02040503050406030204" pitchFamily="18" charset="0"/>
            </a:endParaRPr>
          </a:p>
          <a:p>
            <a:pPr marL="0" indent="0">
              <a:buNone/>
            </a:pPr>
            <a:endParaRPr lang="fi-FI" sz="1600">
              <a:latin typeface="Cambria" panose="02040503050406030204" pitchFamily="18" charset="0"/>
              <a:ea typeface="Cambria" panose="02040503050406030204" pitchFamily="18" charset="0"/>
            </a:endParaRPr>
          </a:p>
          <a:p>
            <a:pPr marL="0" indent="0">
              <a:buNone/>
            </a:pPr>
            <a:endParaRPr lang="fi-FI" sz="1600">
              <a:latin typeface="Cambria" panose="02040503050406030204" pitchFamily="18" charset="0"/>
              <a:ea typeface="Cambria" panose="02040503050406030204" pitchFamily="18" charset="0"/>
            </a:endParaRPr>
          </a:p>
          <a:p>
            <a:pPr marL="0" indent="0">
              <a:buNone/>
            </a:pPr>
            <a:endParaRPr lang="fi-FI" sz="1600">
              <a:latin typeface="Cambria" panose="02040503050406030204" pitchFamily="18" charset="0"/>
              <a:ea typeface="Cambria" panose="02040503050406030204" pitchFamily="18" charset="0"/>
            </a:endParaRPr>
          </a:p>
        </p:txBody>
      </p:sp>
      <p:sp>
        <p:nvSpPr>
          <p:cNvPr id="14" name="Tekstiruutu 13">
            <a:extLst>
              <a:ext uri="{FF2B5EF4-FFF2-40B4-BE49-F238E27FC236}">
                <a16:creationId xmlns:a16="http://schemas.microsoft.com/office/drawing/2014/main" id="{56F481EA-88E5-4F12-82CA-7D159CD48808}"/>
              </a:ext>
            </a:extLst>
          </p:cNvPr>
          <p:cNvSpPr txBox="1"/>
          <p:nvPr/>
        </p:nvSpPr>
        <p:spPr>
          <a:xfrm>
            <a:off x="8728365" y="4839669"/>
            <a:ext cx="2792674" cy="1384995"/>
          </a:xfrm>
          <a:prstGeom prst="rect">
            <a:avLst/>
          </a:prstGeom>
          <a:noFill/>
        </p:spPr>
        <p:txBody>
          <a:bodyPr wrap="square" lIns="91440" tIns="45720" rIns="91440" bIns="45720" rtlCol="0" anchor="t">
            <a:spAutoFit/>
          </a:bodyPr>
          <a:lstStyle/>
          <a:p>
            <a:pPr algn="r"/>
            <a:r>
              <a:rPr lang="fi-FI" sz="1400">
                <a:solidFill>
                  <a:schemeClr val="tx2">
                    <a:lumMod val="75000"/>
                  </a:schemeClr>
                </a:solidFill>
                <a:latin typeface="Cambria"/>
                <a:ea typeface="Cambria"/>
              </a:rPr>
              <a:t>Vastaajien määrä viime vuosina:</a:t>
            </a:r>
          </a:p>
          <a:p>
            <a:pPr marL="0" indent="0" algn="r">
              <a:spcBef>
                <a:spcPts val="0"/>
              </a:spcBef>
              <a:buNone/>
            </a:pPr>
            <a:r>
              <a:rPr lang="fi-FI" sz="1400">
                <a:solidFill>
                  <a:schemeClr val="tx2">
                    <a:lumMod val="75000"/>
                  </a:schemeClr>
                </a:solidFill>
                <a:latin typeface="Cambria" panose="02040503050406030204" pitchFamily="18" charset="0"/>
                <a:ea typeface="Cambria" panose="02040503050406030204" pitchFamily="18" charset="0"/>
              </a:rPr>
              <a:t>2017	87 kpl</a:t>
            </a:r>
          </a:p>
          <a:p>
            <a:pPr marL="0" indent="0" algn="r">
              <a:spcBef>
                <a:spcPts val="0"/>
              </a:spcBef>
              <a:buNone/>
            </a:pPr>
            <a:r>
              <a:rPr lang="fi-FI" sz="1400">
                <a:solidFill>
                  <a:schemeClr val="tx2">
                    <a:lumMod val="75000"/>
                  </a:schemeClr>
                </a:solidFill>
                <a:latin typeface="Cambria" panose="02040503050406030204" pitchFamily="18" charset="0"/>
                <a:ea typeface="Cambria" panose="02040503050406030204" pitchFamily="18" charset="0"/>
              </a:rPr>
              <a:t>2018   	 91 kpl</a:t>
            </a:r>
          </a:p>
          <a:p>
            <a:pPr marL="0" indent="0" algn="r">
              <a:spcBef>
                <a:spcPts val="0"/>
              </a:spcBef>
              <a:buNone/>
            </a:pPr>
            <a:r>
              <a:rPr lang="fi-FI" sz="1400">
                <a:solidFill>
                  <a:schemeClr val="tx2">
                    <a:lumMod val="75000"/>
                  </a:schemeClr>
                </a:solidFill>
                <a:latin typeface="Cambria" panose="02040503050406030204" pitchFamily="18" charset="0"/>
                <a:ea typeface="Cambria" panose="02040503050406030204" pitchFamily="18" charset="0"/>
              </a:rPr>
              <a:t>2019   	72 kpl</a:t>
            </a:r>
          </a:p>
          <a:p>
            <a:pPr marL="0" indent="0" algn="r">
              <a:spcBef>
                <a:spcPts val="0"/>
              </a:spcBef>
              <a:buNone/>
            </a:pPr>
            <a:r>
              <a:rPr lang="fi-FI" sz="1400">
                <a:solidFill>
                  <a:schemeClr val="tx2">
                    <a:lumMod val="75000"/>
                  </a:schemeClr>
                </a:solidFill>
                <a:latin typeface="Cambria" panose="02040503050406030204" pitchFamily="18" charset="0"/>
                <a:ea typeface="Cambria" panose="02040503050406030204" pitchFamily="18" charset="0"/>
              </a:rPr>
              <a:t>2020   	87 kpl</a:t>
            </a:r>
          </a:p>
          <a:p>
            <a:pPr marL="0" indent="0" algn="r">
              <a:spcBef>
                <a:spcPts val="0"/>
              </a:spcBef>
              <a:buNone/>
            </a:pPr>
            <a:r>
              <a:rPr lang="fi-FI" sz="1400" b="1">
                <a:solidFill>
                  <a:schemeClr val="tx2">
                    <a:lumMod val="75000"/>
                  </a:schemeClr>
                </a:solidFill>
                <a:latin typeface="Cambria"/>
                <a:ea typeface="Cambria"/>
              </a:rPr>
              <a:t>2021	64 kpl</a:t>
            </a:r>
          </a:p>
        </p:txBody>
      </p:sp>
      <p:graphicFrame>
        <p:nvGraphicFramePr>
          <p:cNvPr id="15" name="Kaavio 14">
            <a:extLst>
              <a:ext uri="{FF2B5EF4-FFF2-40B4-BE49-F238E27FC236}">
                <a16:creationId xmlns:a16="http://schemas.microsoft.com/office/drawing/2014/main" id="{8503C062-20E2-4374-AB9D-05684DD38BB4}"/>
              </a:ext>
            </a:extLst>
          </p:cNvPr>
          <p:cNvGraphicFramePr>
            <a:graphicFrameLocks/>
          </p:cNvGraphicFramePr>
          <p:nvPr>
            <p:extLst>
              <p:ext uri="{D42A27DB-BD31-4B8C-83A1-F6EECF244321}">
                <p14:modId xmlns:p14="http://schemas.microsoft.com/office/powerpoint/2010/main" val="945355469"/>
              </p:ext>
            </p:extLst>
          </p:nvPr>
        </p:nvGraphicFramePr>
        <p:xfrm>
          <a:off x="5167119" y="469918"/>
          <a:ext cx="6681297" cy="4311648"/>
        </p:xfrm>
        <a:graphic>
          <a:graphicData uri="http://schemas.openxmlformats.org/drawingml/2006/chart">
            <c:chart xmlns:c="http://schemas.openxmlformats.org/drawingml/2006/chart" xmlns:r="http://schemas.openxmlformats.org/officeDocument/2006/relationships" r:id="rId2"/>
          </a:graphicData>
        </a:graphic>
      </p:graphicFrame>
      <p:sp>
        <p:nvSpPr>
          <p:cNvPr id="6" name="Sisällön paikkamerkki 2">
            <a:extLst>
              <a:ext uri="{FF2B5EF4-FFF2-40B4-BE49-F238E27FC236}">
                <a16:creationId xmlns:a16="http://schemas.microsoft.com/office/drawing/2014/main" id="{BE8B12B8-A390-4990-9E45-718731B1F87E}"/>
              </a:ext>
            </a:extLst>
          </p:cNvPr>
          <p:cNvSpPr txBox="1">
            <a:spLocks/>
          </p:cNvSpPr>
          <p:nvPr/>
        </p:nvSpPr>
        <p:spPr>
          <a:xfrm>
            <a:off x="343584" y="4839669"/>
            <a:ext cx="8311529" cy="1797911"/>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i-FI" sz="1500" b="1">
                <a:solidFill>
                  <a:schemeClr val="tx2">
                    <a:lumMod val="75000"/>
                  </a:schemeClr>
                </a:solidFill>
                <a:latin typeface="Cambria"/>
                <a:ea typeface="Cambria"/>
              </a:rPr>
              <a:t>Epävarmuuksista ja rajoitteista</a:t>
            </a:r>
          </a:p>
          <a:p>
            <a:pPr marL="0" indent="0">
              <a:buNone/>
            </a:pPr>
            <a:r>
              <a:rPr lang="fi-FI" sz="1400">
                <a:solidFill>
                  <a:schemeClr val="tx2">
                    <a:lumMod val="75000"/>
                  </a:schemeClr>
                </a:solidFill>
                <a:latin typeface="Cambria"/>
                <a:ea typeface="Cambria"/>
              </a:rPr>
              <a:t>Kyselyn </a:t>
            </a:r>
            <a:r>
              <a:rPr lang="fi-FI" sz="1400" b="1">
                <a:solidFill>
                  <a:schemeClr val="tx2">
                    <a:lumMod val="75000"/>
                  </a:schemeClr>
                </a:solidFill>
                <a:latin typeface="Cambria"/>
                <a:ea typeface="Cambria"/>
              </a:rPr>
              <a:t>otoskoko</a:t>
            </a:r>
            <a:r>
              <a:rPr lang="fi-FI" sz="1400">
                <a:solidFill>
                  <a:schemeClr val="tx2">
                    <a:lumMod val="75000"/>
                  </a:schemeClr>
                </a:solidFill>
                <a:latin typeface="Cambria"/>
                <a:ea typeface="Cambria"/>
              </a:rPr>
              <a:t> jäi pienemmäksi kuin aikaisempina vuosina. Pienen otoskoon tuomat epävarmuudet näkyvissä etenkin vuosikurssivertailuissa. Tätä epävarmuutta tasoittaaksemme ja anonymiteettiä suojellaksemme yhdistimme vuosikurssivertailuissa 5. vk tai ylempi, valmistunut ja en halua kertoa kategoriat, jotta ryhmän otoskoko ei jää liian pieneksi.</a:t>
            </a:r>
            <a:r>
              <a:rPr lang="fi-FI" sz="1400" dirty="0">
                <a:solidFill>
                  <a:schemeClr val="tx2">
                    <a:lumMod val="75000"/>
                  </a:schemeClr>
                </a:solidFill>
                <a:latin typeface="Cambria"/>
                <a:ea typeface="Cambria"/>
              </a:rPr>
              <a:t> </a:t>
            </a:r>
          </a:p>
          <a:p>
            <a:pPr marL="0" indent="0">
              <a:buNone/>
            </a:pPr>
            <a:r>
              <a:rPr lang="fi-FI" sz="1400">
                <a:solidFill>
                  <a:schemeClr val="tx2">
                    <a:lumMod val="75000"/>
                  </a:schemeClr>
                </a:solidFill>
                <a:latin typeface="Cambria"/>
                <a:ea typeface="Cambria"/>
              </a:rPr>
              <a:t>Kyselyn toinen</a:t>
            </a:r>
            <a:r>
              <a:rPr lang="fi-FI" sz="1400" dirty="0">
                <a:solidFill>
                  <a:schemeClr val="tx2">
                    <a:lumMod val="75000"/>
                  </a:schemeClr>
                </a:solidFill>
                <a:latin typeface="Cambria"/>
                <a:ea typeface="Cambria"/>
              </a:rPr>
              <a:t> tunnistettu</a:t>
            </a:r>
            <a:r>
              <a:rPr lang="fi-FI" sz="1400">
                <a:solidFill>
                  <a:schemeClr val="tx2">
                    <a:lumMod val="75000"/>
                  </a:schemeClr>
                </a:solidFill>
                <a:latin typeface="Cambria"/>
                <a:ea typeface="Cambria"/>
              </a:rPr>
              <a:t> epävarmuus on </a:t>
            </a:r>
            <a:r>
              <a:rPr lang="fi-FI" sz="1400" b="1">
                <a:solidFill>
                  <a:schemeClr val="tx2">
                    <a:lumMod val="75000"/>
                  </a:schemeClr>
                </a:solidFill>
                <a:latin typeface="Cambria"/>
                <a:ea typeface="Cambria"/>
              </a:rPr>
              <a:t>vastaajien asema killassa</a:t>
            </a:r>
            <a:r>
              <a:rPr lang="fi-FI" sz="1400">
                <a:solidFill>
                  <a:schemeClr val="tx2">
                    <a:lumMod val="75000"/>
                  </a:schemeClr>
                </a:solidFill>
                <a:latin typeface="Cambria"/>
                <a:ea typeface="Cambria"/>
              </a:rPr>
              <a:t>. Vastaajat eivät välttämättä edusta koko kiltaa tai kaikkia kiltalaisia luotettavasti, koska kyselyyn voidaan olettaa vastaavan aktiivisesti killan toiminnassa mukana olevat henkilöt, jotka tiedotus saavuttaa helpoiten.</a:t>
            </a:r>
            <a:endParaRPr lang="fi-FI" sz="1400" dirty="0">
              <a:solidFill>
                <a:schemeClr val="tx2">
                  <a:lumMod val="75000"/>
                </a:schemeClr>
              </a:solidFill>
              <a:latin typeface="Cambria"/>
              <a:ea typeface="Cambria"/>
            </a:endParaRPr>
          </a:p>
          <a:p>
            <a:pPr marL="0" indent="0">
              <a:buFont typeface="Arial" panose="020B0604020202020204" pitchFamily="34" charset="0"/>
              <a:buNone/>
            </a:pPr>
            <a:endParaRPr lang="fi-FI" sz="1400">
              <a:latin typeface="Cambria" panose="02040503050406030204" pitchFamily="18" charset="0"/>
              <a:ea typeface="Cambria" panose="02040503050406030204" pitchFamily="18" charset="0"/>
            </a:endParaRPr>
          </a:p>
          <a:p>
            <a:pPr marL="0" indent="0">
              <a:buFont typeface="Arial" panose="020B0604020202020204" pitchFamily="34" charset="0"/>
              <a:buNone/>
            </a:pPr>
            <a:endParaRPr lang="fi-FI" sz="1600">
              <a:latin typeface="Cambria" panose="02040503050406030204" pitchFamily="18" charset="0"/>
              <a:ea typeface="Cambria" panose="02040503050406030204" pitchFamily="18" charset="0"/>
            </a:endParaRPr>
          </a:p>
          <a:p>
            <a:pPr marL="0" indent="0">
              <a:buFont typeface="Arial" panose="020B0604020202020204" pitchFamily="34" charset="0"/>
              <a:buNone/>
            </a:pPr>
            <a:endParaRPr lang="fi-FI" sz="1600">
              <a:latin typeface="Cambria" panose="02040503050406030204" pitchFamily="18" charset="0"/>
              <a:ea typeface="Cambria" panose="02040503050406030204" pitchFamily="18" charset="0"/>
            </a:endParaRPr>
          </a:p>
          <a:p>
            <a:pPr marL="0" indent="0">
              <a:buFont typeface="Arial" panose="020B0604020202020204" pitchFamily="34" charset="0"/>
              <a:buNone/>
            </a:pPr>
            <a:endParaRPr lang="fi-FI" sz="1600">
              <a:latin typeface="Cambria" panose="02040503050406030204" pitchFamily="18" charset="0"/>
              <a:ea typeface="Cambria" panose="02040503050406030204" pitchFamily="18" charset="0"/>
            </a:endParaRPr>
          </a:p>
          <a:p>
            <a:pPr marL="0" indent="0">
              <a:buFont typeface="Arial" panose="020B0604020202020204" pitchFamily="34" charset="0"/>
              <a:buNone/>
            </a:pPr>
            <a:endParaRPr lang="fi-FI" sz="160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876167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9F886C3-4288-4A02-9A4C-4506EC4DF524}"/>
              </a:ext>
            </a:extLst>
          </p:cNvPr>
          <p:cNvSpPr>
            <a:spLocks noGrp="1"/>
          </p:cNvSpPr>
          <p:nvPr>
            <p:ph type="title"/>
          </p:nvPr>
        </p:nvSpPr>
        <p:spPr>
          <a:xfrm>
            <a:off x="624556" y="138450"/>
            <a:ext cx="10515600" cy="1325563"/>
          </a:xfrm>
        </p:spPr>
        <p:txBody>
          <a:bodyPr anchor="t"/>
          <a:lstStyle/>
          <a:p>
            <a:r>
              <a:rPr lang="fi-FI">
                <a:solidFill>
                  <a:schemeClr val="tx2">
                    <a:lumMod val="75000"/>
                  </a:schemeClr>
                </a:solidFill>
                <a:latin typeface="Cambria" panose="02040503050406030204" pitchFamily="18" charset="0"/>
                <a:ea typeface="Cambria" panose="02040503050406030204" pitchFamily="18" charset="0"/>
              </a:rPr>
              <a:t>Kiltakaverit</a:t>
            </a:r>
          </a:p>
        </p:txBody>
      </p:sp>
      <p:sp>
        <p:nvSpPr>
          <p:cNvPr id="6" name="Tekstiruutu 5">
            <a:extLst>
              <a:ext uri="{FF2B5EF4-FFF2-40B4-BE49-F238E27FC236}">
                <a16:creationId xmlns:a16="http://schemas.microsoft.com/office/drawing/2014/main" id="{D50349DD-730F-42F0-B27F-09A9C632AA08}"/>
              </a:ext>
            </a:extLst>
          </p:cNvPr>
          <p:cNvSpPr txBox="1"/>
          <p:nvPr/>
        </p:nvSpPr>
        <p:spPr>
          <a:xfrm>
            <a:off x="203264" y="4248954"/>
            <a:ext cx="5044156" cy="2308324"/>
          </a:xfrm>
          <a:prstGeom prst="rect">
            <a:avLst/>
          </a:prstGeom>
          <a:noFill/>
        </p:spPr>
        <p:txBody>
          <a:bodyPr wrap="square" lIns="91440" tIns="45720" rIns="91440" bIns="45720" rtlCol="0" anchor="t">
            <a:spAutoFit/>
          </a:bodyPr>
          <a:lstStyle/>
          <a:p>
            <a:r>
              <a:rPr lang="fi-FI" sz="1600" b="1">
                <a:solidFill>
                  <a:schemeClr val="tx2">
                    <a:lumMod val="75000"/>
                  </a:schemeClr>
                </a:solidFill>
                <a:latin typeface="Cambria"/>
                <a:ea typeface="Cambria"/>
              </a:rPr>
              <a:t>Selvä enemmistö on tyytyväisiä kaverimääräänsä ylipäätään (72 %). </a:t>
            </a:r>
            <a:r>
              <a:rPr lang="fi-FI" sz="1600">
                <a:solidFill>
                  <a:schemeClr val="tx2">
                    <a:lumMod val="75000"/>
                  </a:schemeClr>
                </a:solidFill>
                <a:latin typeface="Cambria"/>
                <a:ea typeface="Cambria"/>
              </a:rPr>
              <a:t>Kuitenkin hieman yli joka neljäs </a:t>
            </a:r>
            <a:r>
              <a:rPr lang="fi-FI" sz="1600" dirty="0">
                <a:solidFill>
                  <a:schemeClr val="tx2">
                    <a:lumMod val="75000"/>
                  </a:schemeClr>
                </a:solidFill>
                <a:latin typeface="Cambria"/>
                <a:ea typeface="Cambria"/>
              </a:rPr>
              <a:t>kokee, ettei ole saanut ollenkaan tai riittävästi </a:t>
            </a:r>
            <a:r>
              <a:rPr lang="fi-FI" sz="1600">
                <a:solidFill>
                  <a:schemeClr val="tx2">
                    <a:lumMod val="75000"/>
                  </a:schemeClr>
                </a:solidFill>
                <a:latin typeface="Cambria"/>
                <a:ea typeface="Cambria"/>
              </a:rPr>
              <a:t>kavereita</a:t>
            </a:r>
            <a:r>
              <a:rPr lang="fi-FI" sz="1600" dirty="0">
                <a:solidFill>
                  <a:schemeClr val="tx2">
                    <a:lumMod val="75000"/>
                  </a:schemeClr>
                </a:solidFill>
                <a:latin typeface="Cambria"/>
                <a:ea typeface="Cambria"/>
              </a:rPr>
              <a:t> killasta</a:t>
            </a:r>
            <a:r>
              <a:rPr lang="fi-FI" sz="1600">
                <a:solidFill>
                  <a:schemeClr val="tx2">
                    <a:lumMod val="75000"/>
                  </a:schemeClr>
                </a:solidFill>
                <a:latin typeface="Cambria"/>
                <a:ea typeface="Cambria"/>
              </a:rPr>
              <a:t>.</a:t>
            </a:r>
          </a:p>
          <a:p>
            <a:endParaRPr lang="fi-FI" sz="1600">
              <a:solidFill>
                <a:schemeClr val="tx2">
                  <a:lumMod val="75000"/>
                </a:schemeClr>
              </a:solidFill>
              <a:latin typeface="Cambria" panose="02040503050406030204" pitchFamily="18" charset="0"/>
              <a:ea typeface="Cambria" panose="02040503050406030204" pitchFamily="18" charset="0"/>
            </a:endParaRPr>
          </a:p>
          <a:p>
            <a:r>
              <a:rPr lang="fi-FI" sz="1600">
                <a:solidFill>
                  <a:schemeClr val="tx2">
                    <a:lumMod val="75000"/>
                  </a:schemeClr>
                </a:solidFill>
                <a:latin typeface="Cambria"/>
                <a:ea typeface="Cambria"/>
              </a:rPr>
              <a:t>Vuosikurssivertailussa kävi ilmi, että 4. vuosikurssi on tyytyväisin kaverimääräänsä. Etenkin 1. ja 2. vuosikurssin opiskelijat vastanneet ”En ole saanut kavereita”.</a:t>
            </a:r>
            <a:endParaRPr lang="fi-FI" sz="1600">
              <a:solidFill>
                <a:schemeClr val="tx2">
                  <a:lumMod val="75000"/>
                </a:schemeClr>
              </a:solidFill>
              <a:latin typeface="Cambria" panose="02040503050406030204" pitchFamily="18" charset="0"/>
              <a:ea typeface="Cambria" panose="02040503050406030204" pitchFamily="18" charset="0"/>
            </a:endParaRPr>
          </a:p>
        </p:txBody>
      </p:sp>
      <p:graphicFrame>
        <p:nvGraphicFramePr>
          <p:cNvPr id="10" name="Kaavio 9">
            <a:extLst>
              <a:ext uri="{FF2B5EF4-FFF2-40B4-BE49-F238E27FC236}">
                <a16:creationId xmlns:a16="http://schemas.microsoft.com/office/drawing/2014/main" id="{1393D7B5-5265-43AD-BE68-2B68213FCD1C}"/>
              </a:ext>
            </a:extLst>
          </p:cNvPr>
          <p:cNvGraphicFramePr>
            <a:graphicFrameLocks/>
          </p:cNvGraphicFramePr>
          <p:nvPr>
            <p:extLst>
              <p:ext uri="{D42A27DB-BD31-4B8C-83A1-F6EECF244321}">
                <p14:modId xmlns:p14="http://schemas.microsoft.com/office/powerpoint/2010/main" val="3975983041"/>
              </p:ext>
            </p:extLst>
          </p:nvPr>
        </p:nvGraphicFramePr>
        <p:xfrm>
          <a:off x="0" y="925403"/>
          <a:ext cx="5450684" cy="31322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Kaavio 6">
            <a:extLst>
              <a:ext uri="{FF2B5EF4-FFF2-40B4-BE49-F238E27FC236}">
                <a16:creationId xmlns:a16="http://schemas.microsoft.com/office/drawing/2014/main" id="{A6E16D4A-E213-4CA9-8793-73ADA16FA2E6}"/>
              </a:ext>
            </a:extLst>
          </p:cNvPr>
          <p:cNvGraphicFramePr>
            <a:graphicFrameLocks/>
          </p:cNvGraphicFramePr>
          <p:nvPr>
            <p:extLst>
              <p:ext uri="{D42A27DB-BD31-4B8C-83A1-F6EECF244321}">
                <p14:modId xmlns:p14="http://schemas.microsoft.com/office/powerpoint/2010/main" val="3440331066"/>
              </p:ext>
            </p:extLst>
          </p:nvPr>
        </p:nvGraphicFramePr>
        <p:xfrm>
          <a:off x="5450684" y="2491527"/>
          <a:ext cx="6665116" cy="4228023"/>
        </p:xfrm>
        <a:graphic>
          <a:graphicData uri="http://schemas.openxmlformats.org/drawingml/2006/chart">
            <c:chart xmlns:c="http://schemas.openxmlformats.org/drawingml/2006/chart" xmlns:r="http://schemas.openxmlformats.org/officeDocument/2006/relationships" r:id="rId3"/>
          </a:graphicData>
        </a:graphic>
      </p:graphicFrame>
      <p:sp>
        <p:nvSpPr>
          <p:cNvPr id="9" name="Suorakulmio 8">
            <a:extLst>
              <a:ext uri="{FF2B5EF4-FFF2-40B4-BE49-F238E27FC236}">
                <a16:creationId xmlns:a16="http://schemas.microsoft.com/office/drawing/2014/main" id="{34C37F7A-927C-409C-AF4D-596BB57640A3}"/>
              </a:ext>
            </a:extLst>
          </p:cNvPr>
          <p:cNvSpPr/>
          <p:nvPr/>
        </p:nvSpPr>
        <p:spPr>
          <a:xfrm>
            <a:off x="7405734" y="242509"/>
            <a:ext cx="4534073" cy="2188292"/>
          </a:xfrm>
          <a:prstGeom prst="rect">
            <a:avLst/>
          </a:prstGeom>
          <a:solidFill>
            <a:schemeClr val="accent5">
              <a:lumMod val="50000"/>
              <a:alpha val="9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r">
              <a:spcAft>
                <a:spcPts val="300"/>
              </a:spcAft>
            </a:pPr>
            <a:r>
              <a:rPr lang="fi-FI" b="1">
                <a:latin typeface="Cambria"/>
                <a:ea typeface="Cambria"/>
              </a:rPr>
              <a:t>Ehdotuksia</a:t>
            </a:r>
          </a:p>
          <a:p>
            <a:pPr algn="r"/>
            <a:r>
              <a:rPr lang="fi-FI">
                <a:latin typeface="Cambria"/>
                <a:ea typeface="Cambria"/>
              </a:rPr>
              <a:t>Panostetaan (etenkin 1. ja 2. vuosikurssien) killan toiminnassa kaikkia mukaan ottavaan toimintaan, joka edesauttaisi kavereiden saamista. Järjestetään yhdessäoloa vaativia tapahtumia etenkin aina, kun rajoitukset ja suositukset sen sallivat.</a:t>
            </a:r>
          </a:p>
        </p:txBody>
      </p:sp>
    </p:spTree>
    <p:extLst>
      <p:ext uri="{BB962C8B-B14F-4D97-AF65-F5344CB8AC3E}">
        <p14:creationId xmlns:p14="http://schemas.microsoft.com/office/powerpoint/2010/main" val="1880486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CD00AB7-7F45-4959-AD57-7CEE33F80638}"/>
              </a:ext>
            </a:extLst>
          </p:cNvPr>
          <p:cNvSpPr>
            <a:spLocks noGrp="1"/>
          </p:cNvSpPr>
          <p:nvPr>
            <p:ph type="title"/>
          </p:nvPr>
        </p:nvSpPr>
        <p:spPr>
          <a:xfrm>
            <a:off x="838199" y="74252"/>
            <a:ext cx="10515600" cy="1325563"/>
          </a:xfrm>
        </p:spPr>
        <p:txBody>
          <a:bodyPr>
            <a:normAutofit/>
          </a:bodyPr>
          <a:lstStyle/>
          <a:p>
            <a:pPr algn="ctr"/>
            <a:r>
              <a:rPr lang="fi-FI" sz="4000">
                <a:solidFill>
                  <a:schemeClr val="tx2">
                    <a:lumMod val="75000"/>
                  </a:schemeClr>
                </a:solidFill>
                <a:latin typeface="Cambria" panose="02040503050406030204" pitchFamily="18" charset="0"/>
                <a:ea typeface="Cambria" panose="02040503050406030204" pitchFamily="18" charset="0"/>
              </a:rPr>
              <a:t>Kiltakavereiden saamisen helpottavat ja vaikeuttavat tekijät</a:t>
            </a:r>
            <a:endParaRPr lang="fi-FI" sz="4000">
              <a:solidFill>
                <a:schemeClr val="tx2">
                  <a:lumMod val="75000"/>
                </a:schemeClr>
              </a:solidFill>
            </a:endParaRPr>
          </a:p>
        </p:txBody>
      </p:sp>
      <p:sp>
        <p:nvSpPr>
          <p:cNvPr id="3" name="Sisällön paikkamerkki 2">
            <a:extLst>
              <a:ext uri="{FF2B5EF4-FFF2-40B4-BE49-F238E27FC236}">
                <a16:creationId xmlns:a16="http://schemas.microsoft.com/office/drawing/2014/main" id="{6132248F-816C-44CA-AD0F-9894FB432D95}"/>
              </a:ext>
            </a:extLst>
          </p:cNvPr>
          <p:cNvSpPr>
            <a:spLocks noGrp="1"/>
          </p:cNvSpPr>
          <p:nvPr>
            <p:ph sz="half" idx="2"/>
          </p:nvPr>
        </p:nvSpPr>
        <p:spPr>
          <a:xfrm>
            <a:off x="838200" y="1462767"/>
            <a:ext cx="5157787" cy="4587052"/>
          </a:xfrm>
          <a:ln w="38100">
            <a:solidFill>
              <a:schemeClr val="accent5">
                <a:lumMod val="60000"/>
                <a:lumOff val="40000"/>
              </a:schemeClr>
            </a:solidFill>
          </a:ln>
        </p:spPr>
        <p:txBody>
          <a:bodyPr vert="horz" lIns="91440" tIns="45720" rIns="91440" bIns="45720" rtlCol="0" anchor="t">
            <a:normAutofit/>
          </a:bodyPr>
          <a:lstStyle/>
          <a:p>
            <a:pPr marL="0" indent="0">
              <a:buNone/>
            </a:pPr>
            <a:r>
              <a:rPr lang="fi-FI" sz="2000" b="1" dirty="0">
                <a:solidFill>
                  <a:schemeClr val="tx2">
                    <a:lumMod val="75000"/>
                  </a:schemeClr>
                </a:solidFill>
                <a:latin typeface="Cambria"/>
                <a:ea typeface="Cambria"/>
              </a:rPr>
              <a:t>Helpottavia</a:t>
            </a:r>
            <a:endParaRPr lang="fi-FI" b="1" dirty="0">
              <a:solidFill>
                <a:schemeClr val="tx2">
                  <a:lumMod val="75000"/>
                </a:schemeClr>
              </a:solidFill>
              <a:latin typeface="Cambria"/>
              <a:ea typeface="Cambria"/>
            </a:endParaRPr>
          </a:p>
          <a:p>
            <a:pPr marL="0" indent="0">
              <a:spcBef>
                <a:spcPts val="1200"/>
              </a:spcBef>
              <a:buNone/>
            </a:pPr>
            <a:r>
              <a:rPr lang="fi-FI" sz="2000" dirty="0">
                <a:solidFill>
                  <a:schemeClr val="tx2">
                    <a:lumMod val="75000"/>
                  </a:schemeClr>
                </a:solidFill>
                <a:latin typeface="Cambria"/>
                <a:ea typeface="Cambria"/>
              </a:rPr>
              <a:t>Killassa toimiminen (</a:t>
            </a:r>
            <a:r>
              <a:rPr lang="fi-FI" sz="2000" dirty="0" err="1">
                <a:solidFill>
                  <a:schemeClr val="tx2">
                    <a:lumMod val="75000"/>
                  </a:schemeClr>
                </a:solidFill>
                <a:latin typeface="Cambria"/>
                <a:ea typeface="Cambria"/>
              </a:rPr>
              <a:t>toimaritehtävät</a:t>
            </a:r>
            <a:r>
              <a:rPr lang="fi-FI" sz="2000" dirty="0">
                <a:solidFill>
                  <a:schemeClr val="tx2">
                    <a:lumMod val="75000"/>
                  </a:schemeClr>
                </a:solidFill>
                <a:latin typeface="Cambria"/>
                <a:ea typeface="Cambria"/>
              </a:rPr>
              <a:t>, hallitusvirat)</a:t>
            </a:r>
          </a:p>
          <a:p>
            <a:pPr marL="0" indent="0">
              <a:spcBef>
                <a:spcPts val="1200"/>
              </a:spcBef>
              <a:buNone/>
            </a:pPr>
            <a:r>
              <a:rPr lang="fi-FI" sz="2000" dirty="0">
                <a:solidFill>
                  <a:schemeClr val="tx2">
                    <a:lumMod val="75000"/>
                  </a:schemeClr>
                </a:solidFill>
                <a:latin typeface="Cambria"/>
                <a:ea typeface="Cambria"/>
              </a:rPr>
              <a:t>Killan tapahtumiin osallistuminen (etenkin liikuntatapahtumat)</a:t>
            </a:r>
          </a:p>
          <a:p>
            <a:pPr marL="0" indent="0">
              <a:spcBef>
                <a:spcPts val="1200"/>
              </a:spcBef>
              <a:buNone/>
            </a:pPr>
            <a:r>
              <a:rPr lang="fi-FI" sz="2000">
                <a:solidFill>
                  <a:schemeClr val="tx2">
                    <a:lumMod val="75000"/>
                  </a:schemeClr>
                </a:solidFill>
                <a:latin typeface="Cambria"/>
                <a:ea typeface="Cambria"/>
              </a:rPr>
              <a:t>Jokapäiväiset kohtaamiset (luennot ja lounaat kampuksella sekä </a:t>
            </a:r>
            <a:r>
              <a:rPr lang="fi-FI" sz="2000" dirty="0" err="1">
                <a:solidFill>
                  <a:schemeClr val="tx2">
                    <a:lumMod val="75000"/>
                  </a:schemeClr>
                </a:solidFill>
                <a:latin typeface="Cambria"/>
                <a:ea typeface="Cambria"/>
              </a:rPr>
              <a:t>kiltiksellä</a:t>
            </a:r>
            <a:r>
              <a:rPr lang="fi-FI" sz="2000">
                <a:solidFill>
                  <a:schemeClr val="tx2">
                    <a:lumMod val="75000"/>
                  </a:schemeClr>
                </a:solidFill>
                <a:latin typeface="Cambria"/>
                <a:ea typeface="Cambria"/>
              </a:rPr>
              <a:t> hengailu)</a:t>
            </a:r>
            <a:r>
              <a:rPr lang="fi-FI" sz="2000" dirty="0">
                <a:solidFill>
                  <a:schemeClr val="tx2">
                    <a:lumMod val="75000"/>
                  </a:schemeClr>
                </a:solidFill>
                <a:latin typeface="Cambria"/>
                <a:ea typeface="Cambria"/>
              </a:rPr>
              <a:t> </a:t>
            </a:r>
            <a:endParaRPr lang="fi-FI" sz="2000">
              <a:solidFill>
                <a:schemeClr val="tx2">
                  <a:lumMod val="75000"/>
                </a:schemeClr>
              </a:solidFill>
              <a:latin typeface="Cambria" panose="02040503050406030204" pitchFamily="18" charset="0"/>
              <a:ea typeface="Cambria" panose="02040503050406030204" pitchFamily="18" charset="0"/>
            </a:endParaRPr>
          </a:p>
          <a:p>
            <a:pPr marL="0" indent="0">
              <a:spcBef>
                <a:spcPts val="1200"/>
              </a:spcBef>
              <a:buNone/>
            </a:pPr>
            <a:r>
              <a:rPr lang="fi-FI" sz="2000" dirty="0">
                <a:solidFill>
                  <a:schemeClr val="tx2">
                    <a:lumMod val="75000"/>
                  </a:schemeClr>
                </a:solidFill>
                <a:latin typeface="Cambria"/>
                <a:ea typeface="Cambria"/>
              </a:rPr>
              <a:t>Killan avoin ja iloinen ilmapiiri</a:t>
            </a:r>
          </a:p>
        </p:txBody>
      </p:sp>
      <p:sp>
        <p:nvSpPr>
          <p:cNvPr id="6" name="Sisällön paikkamerkki 5">
            <a:extLst>
              <a:ext uri="{FF2B5EF4-FFF2-40B4-BE49-F238E27FC236}">
                <a16:creationId xmlns:a16="http://schemas.microsoft.com/office/drawing/2014/main" id="{CFDA2C8D-B08D-4526-8E2C-FA99954FB4B8}"/>
              </a:ext>
            </a:extLst>
          </p:cNvPr>
          <p:cNvSpPr>
            <a:spLocks noGrp="1"/>
          </p:cNvSpPr>
          <p:nvPr>
            <p:ph sz="quarter" idx="4"/>
          </p:nvPr>
        </p:nvSpPr>
        <p:spPr>
          <a:xfrm>
            <a:off x="6196015" y="1462766"/>
            <a:ext cx="5183188" cy="4587051"/>
          </a:xfrm>
          <a:ln w="38100">
            <a:solidFill>
              <a:schemeClr val="accent5">
                <a:lumMod val="60000"/>
                <a:lumOff val="40000"/>
              </a:schemeClr>
            </a:solidFill>
          </a:ln>
        </p:spPr>
        <p:txBody>
          <a:bodyPr vert="horz" lIns="91440" tIns="45720" rIns="91440" bIns="45720" rtlCol="0" anchor="t">
            <a:normAutofit/>
          </a:bodyPr>
          <a:lstStyle/>
          <a:p>
            <a:pPr marL="0" indent="0">
              <a:buNone/>
            </a:pPr>
            <a:r>
              <a:rPr lang="fi-FI" sz="2000" b="1">
                <a:solidFill>
                  <a:schemeClr val="tx2">
                    <a:lumMod val="75000"/>
                  </a:schemeClr>
                </a:solidFill>
                <a:latin typeface="Cambria"/>
                <a:ea typeface="Cambria"/>
              </a:rPr>
              <a:t>Vaikeuttavia</a:t>
            </a:r>
            <a:endParaRPr lang="fi-FI" b="1">
              <a:solidFill>
                <a:schemeClr val="tx2">
                  <a:lumMod val="75000"/>
                </a:schemeClr>
              </a:solidFill>
              <a:latin typeface="Cambria"/>
              <a:ea typeface="Cambria"/>
            </a:endParaRPr>
          </a:p>
          <a:p>
            <a:pPr marL="0" indent="0">
              <a:buNone/>
            </a:pPr>
            <a:r>
              <a:rPr lang="fi-FI" sz="2000">
                <a:solidFill>
                  <a:schemeClr val="tx2">
                    <a:lumMod val="75000"/>
                  </a:schemeClr>
                </a:solidFill>
                <a:latin typeface="Cambria"/>
                <a:ea typeface="Cambria"/>
              </a:rPr>
              <a:t>Etäopiskelu</a:t>
            </a:r>
          </a:p>
          <a:p>
            <a:pPr marL="0" indent="0">
              <a:buNone/>
            </a:pPr>
            <a:r>
              <a:rPr lang="fi-FI" sz="2000">
                <a:solidFill>
                  <a:schemeClr val="tx2">
                    <a:lumMod val="75000"/>
                  </a:schemeClr>
                </a:solidFill>
                <a:latin typeface="Cambria"/>
                <a:ea typeface="Cambria"/>
              </a:rPr>
              <a:t>Valmiit klikit ja porukat</a:t>
            </a:r>
          </a:p>
          <a:p>
            <a:pPr marL="0" indent="0">
              <a:buNone/>
            </a:pPr>
            <a:r>
              <a:rPr lang="fi-FI" sz="2000">
                <a:solidFill>
                  <a:schemeClr val="tx2">
                    <a:lumMod val="75000"/>
                  </a:schemeClr>
                </a:solidFill>
                <a:latin typeface="Cambria"/>
                <a:ea typeface="Cambria"/>
              </a:rPr>
              <a:t>Etäaikana ei tule helposti spontaaneja kohtaamisia </a:t>
            </a:r>
            <a:endParaRPr lang="fi-FI" sz="2000">
              <a:solidFill>
                <a:schemeClr val="tx2">
                  <a:lumMod val="75000"/>
                </a:schemeClr>
              </a:solidFill>
              <a:latin typeface="Cambria" panose="02040503050406030204" pitchFamily="18" charset="0"/>
              <a:ea typeface="Cambria" panose="02040503050406030204" pitchFamily="18" charset="0"/>
            </a:endParaRPr>
          </a:p>
        </p:txBody>
      </p:sp>
      <p:sp>
        <p:nvSpPr>
          <p:cNvPr id="7" name="Tekstiruutu 6">
            <a:extLst>
              <a:ext uri="{FF2B5EF4-FFF2-40B4-BE49-F238E27FC236}">
                <a16:creationId xmlns:a16="http://schemas.microsoft.com/office/drawing/2014/main" id="{174A3EA0-D54D-475A-B878-DE736CA83CD4}"/>
              </a:ext>
            </a:extLst>
          </p:cNvPr>
          <p:cNvSpPr txBox="1"/>
          <p:nvPr/>
        </p:nvSpPr>
        <p:spPr>
          <a:xfrm>
            <a:off x="838200" y="6175721"/>
            <a:ext cx="10515600" cy="400110"/>
          </a:xfrm>
          <a:prstGeom prst="rect">
            <a:avLst/>
          </a:prstGeom>
          <a:noFill/>
          <a:ln w="38100">
            <a:solidFill>
              <a:schemeClr val="accent5">
                <a:lumMod val="75000"/>
              </a:schemeClr>
            </a:solidFill>
          </a:ln>
        </p:spPr>
        <p:txBody>
          <a:bodyPr wrap="square" rtlCol="0">
            <a:spAutoFit/>
          </a:bodyPr>
          <a:lstStyle/>
          <a:p>
            <a:pPr algn="ctr"/>
            <a:r>
              <a:rPr lang="fi-FI" sz="2000">
                <a:solidFill>
                  <a:schemeClr val="tx2">
                    <a:lumMod val="75000"/>
                  </a:schemeClr>
                </a:solidFill>
                <a:latin typeface="Cambria" panose="02040503050406030204" pitchFamily="18" charset="0"/>
                <a:ea typeface="Cambria" panose="02040503050406030204" pitchFamily="18" charset="0"/>
              </a:rPr>
              <a:t>Poimintoja</a:t>
            </a:r>
            <a:r>
              <a:rPr lang="fi-FI" sz="2000">
                <a:latin typeface="Cambria" panose="02040503050406030204" pitchFamily="18" charset="0"/>
                <a:ea typeface="Cambria" panose="02040503050406030204" pitchFamily="18" charset="0"/>
              </a:rPr>
              <a:t> </a:t>
            </a:r>
            <a:r>
              <a:rPr lang="fi-FI" sz="2000">
                <a:solidFill>
                  <a:schemeClr val="tx2">
                    <a:lumMod val="75000"/>
                  </a:schemeClr>
                </a:solidFill>
                <a:latin typeface="Cambria" panose="02040503050406030204" pitchFamily="18" charset="0"/>
                <a:ea typeface="Cambria" panose="02040503050406030204" pitchFamily="18" charset="0"/>
              </a:rPr>
              <a:t>avovastauksista</a:t>
            </a:r>
          </a:p>
        </p:txBody>
      </p:sp>
      <p:sp>
        <p:nvSpPr>
          <p:cNvPr id="12" name="Suorakulmio 11">
            <a:extLst>
              <a:ext uri="{FF2B5EF4-FFF2-40B4-BE49-F238E27FC236}">
                <a16:creationId xmlns:a16="http://schemas.microsoft.com/office/drawing/2014/main" id="{9190034E-FC3B-4639-AEDA-53F0E7B4F84B}"/>
              </a:ext>
            </a:extLst>
          </p:cNvPr>
          <p:cNvSpPr/>
          <p:nvPr/>
        </p:nvSpPr>
        <p:spPr>
          <a:xfrm>
            <a:off x="941223" y="4542469"/>
            <a:ext cx="10309551" cy="1325563"/>
          </a:xfrm>
          <a:prstGeom prst="rect">
            <a:avLst/>
          </a:prstGeom>
          <a:solidFill>
            <a:schemeClr val="accent5">
              <a:lumMod val="50000"/>
              <a:alpha val="9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spcAft>
                <a:spcPts val="300"/>
              </a:spcAft>
            </a:pPr>
            <a:r>
              <a:rPr lang="fi-FI" b="1" dirty="0">
                <a:latin typeface="Cambria"/>
                <a:ea typeface="Cambria"/>
              </a:rPr>
              <a:t>Ehdotuksia</a:t>
            </a:r>
          </a:p>
          <a:p>
            <a:pPr>
              <a:spcAft>
                <a:spcPts val="300"/>
              </a:spcAft>
            </a:pPr>
            <a:r>
              <a:rPr lang="fi-FI" dirty="0">
                <a:latin typeface="Cambria"/>
                <a:ea typeface="Cambria"/>
              </a:rPr>
              <a:t>Kannustetaan kaikkia kiltalaisia kiltatehtäviin (esim. </a:t>
            </a:r>
            <a:r>
              <a:rPr lang="fi-FI" dirty="0" err="1">
                <a:latin typeface="Cambria"/>
                <a:ea typeface="Cambria"/>
              </a:rPr>
              <a:t>toimari</a:t>
            </a:r>
            <a:r>
              <a:rPr lang="fi-FI" dirty="0">
                <a:latin typeface="Cambria"/>
                <a:ea typeface="Cambria"/>
              </a:rPr>
              <a:t>- ja hallitusvirat), mahdollistetaan jokapäiväiset kohtaamiset (esim. kiltahuone) ja jatketaan liikuntatapahtumien ja muiden tapahtumien järjestämistä ja pidetään toimintaa järkätessä mielessä, kuinka kaverien saamista voitaisiin edistää. </a:t>
            </a:r>
            <a:endParaRPr lang="fi-FI">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449147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A986D4B-0891-4A1E-9B37-1A60607CCB8B}"/>
              </a:ext>
            </a:extLst>
          </p:cNvPr>
          <p:cNvSpPr>
            <a:spLocks noGrp="1"/>
          </p:cNvSpPr>
          <p:nvPr>
            <p:ph type="title"/>
          </p:nvPr>
        </p:nvSpPr>
        <p:spPr>
          <a:xfrm>
            <a:off x="838199" y="0"/>
            <a:ext cx="10515600" cy="1325563"/>
          </a:xfrm>
        </p:spPr>
        <p:txBody>
          <a:bodyPr>
            <a:noAutofit/>
          </a:bodyPr>
          <a:lstStyle/>
          <a:p>
            <a:r>
              <a:rPr lang="fi-FI" sz="3600">
                <a:solidFill>
                  <a:schemeClr val="tx2">
                    <a:lumMod val="75000"/>
                  </a:schemeClr>
                </a:solidFill>
                <a:latin typeface="Cambria" panose="02040503050406030204" pitchFamily="18" charset="0"/>
                <a:ea typeface="Cambria" panose="02040503050406030204" pitchFamily="18" charset="0"/>
              </a:rPr>
              <a:t>Yhteenkuuluvuuden ja ulkopuolisuuden tunteet</a:t>
            </a:r>
          </a:p>
        </p:txBody>
      </p:sp>
      <p:graphicFrame>
        <p:nvGraphicFramePr>
          <p:cNvPr id="7" name="Kaavio 6">
            <a:extLst>
              <a:ext uri="{FF2B5EF4-FFF2-40B4-BE49-F238E27FC236}">
                <a16:creationId xmlns:a16="http://schemas.microsoft.com/office/drawing/2014/main" id="{48E65836-0FDB-4153-A120-50EA053ABECD}"/>
              </a:ext>
            </a:extLst>
          </p:cNvPr>
          <p:cNvGraphicFramePr>
            <a:graphicFrameLocks/>
          </p:cNvGraphicFramePr>
          <p:nvPr>
            <p:extLst>
              <p:ext uri="{D42A27DB-BD31-4B8C-83A1-F6EECF244321}">
                <p14:modId xmlns:p14="http://schemas.microsoft.com/office/powerpoint/2010/main" val="2206474249"/>
              </p:ext>
            </p:extLst>
          </p:nvPr>
        </p:nvGraphicFramePr>
        <p:xfrm>
          <a:off x="138819" y="1156740"/>
          <a:ext cx="11914360" cy="5384801"/>
        </p:xfrm>
        <a:graphic>
          <a:graphicData uri="http://schemas.openxmlformats.org/drawingml/2006/chart">
            <c:chart xmlns:c="http://schemas.openxmlformats.org/drawingml/2006/chart" xmlns:r="http://schemas.openxmlformats.org/officeDocument/2006/relationships" r:id="rId2"/>
          </a:graphicData>
        </a:graphic>
      </p:graphicFrame>
      <p:sp>
        <p:nvSpPr>
          <p:cNvPr id="8" name="Tekstiruutu 7">
            <a:extLst>
              <a:ext uri="{FF2B5EF4-FFF2-40B4-BE49-F238E27FC236}">
                <a16:creationId xmlns:a16="http://schemas.microsoft.com/office/drawing/2014/main" id="{41FF0284-BADB-4BBA-81AF-1D0628F29FD3}"/>
              </a:ext>
            </a:extLst>
          </p:cNvPr>
          <p:cNvSpPr txBox="1"/>
          <p:nvPr/>
        </p:nvSpPr>
        <p:spPr>
          <a:xfrm>
            <a:off x="7805908" y="2077422"/>
            <a:ext cx="3945489" cy="2277547"/>
          </a:xfrm>
          <a:prstGeom prst="rect">
            <a:avLst/>
          </a:prstGeom>
          <a:noFill/>
        </p:spPr>
        <p:txBody>
          <a:bodyPr wrap="square" rtlCol="0">
            <a:spAutoFit/>
          </a:bodyPr>
          <a:lstStyle/>
          <a:p>
            <a:pPr algn="r"/>
            <a:r>
              <a:rPr lang="fi-FI" sz="1600">
                <a:solidFill>
                  <a:schemeClr val="tx2">
                    <a:lumMod val="75000"/>
                  </a:schemeClr>
                </a:solidFill>
                <a:latin typeface="Cambria" panose="02040503050406030204" pitchFamily="18" charset="0"/>
                <a:ea typeface="Cambria" panose="02040503050406030204" pitchFamily="18" charset="0"/>
              </a:rPr>
              <a:t>Laskeva trendi kaikissa kysymyksissä vakavuuden kasvaessa.</a:t>
            </a:r>
          </a:p>
          <a:p>
            <a:pPr algn="r"/>
            <a:endParaRPr lang="fi-FI" sz="1600">
              <a:solidFill>
                <a:schemeClr val="tx2">
                  <a:lumMod val="75000"/>
                </a:schemeClr>
              </a:solidFill>
              <a:latin typeface="Cambria" panose="02040503050406030204" pitchFamily="18" charset="0"/>
              <a:ea typeface="Cambria" panose="02040503050406030204" pitchFamily="18" charset="0"/>
            </a:endParaRPr>
          </a:p>
          <a:p>
            <a:pPr algn="r"/>
            <a:r>
              <a:rPr lang="fi-FI" sz="1600" b="1">
                <a:solidFill>
                  <a:schemeClr val="tx2">
                    <a:lumMod val="75000"/>
                  </a:schemeClr>
                </a:solidFill>
                <a:latin typeface="Cambria" panose="02040503050406030204" pitchFamily="18" charset="0"/>
                <a:ea typeface="Cambria" panose="02040503050406030204" pitchFamily="18" charset="0"/>
              </a:rPr>
              <a:t>Yksinäisyyden tunteet vakavimpia</a:t>
            </a:r>
            <a:r>
              <a:rPr lang="fi-FI" sz="1400" b="1">
                <a:solidFill>
                  <a:schemeClr val="tx2">
                    <a:lumMod val="75000"/>
                  </a:schemeClr>
                </a:solidFill>
                <a:latin typeface="Cambria" panose="02040503050406030204" pitchFamily="18" charset="0"/>
                <a:ea typeface="Cambria" panose="02040503050406030204" pitchFamily="18" charset="0"/>
              </a:rPr>
              <a:t>.</a:t>
            </a:r>
          </a:p>
          <a:p>
            <a:pPr algn="r"/>
            <a:endParaRPr lang="fi-FI" sz="1400">
              <a:solidFill>
                <a:schemeClr val="tx2">
                  <a:lumMod val="75000"/>
                </a:schemeClr>
              </a:solidFill>
              <a:latin typeface="Cambria" panose="02040503050406030204" pitchFamily="18" charset="0"/>
              <a:ea typeface="Cambria" panose="02040503050406030204" pitchFamily="18" charset="0"/>
            </a:endParaRPr>
          </a:p>
          <a:p>
            <a:pPr algn="r"/>
            <a:r>
              <a:rPr lang="fi-FI" sz="1600">
                <a:solidFill>
                  <a:schemeClr val="tx2">
                    <a:lumMod val="75000"/>
                  </a:schemeClr>
                </a:solidFill>
                <a:latin typeface="Cambria" panose="02040503050406030204" pitchFamily="18" charset="0"/>
                <a:ea typeface="Cambria" panose="02040503050406030204" pitchFamily="18" charset="0"/>
              </a:rPr>
              <a:t>Kiltaa koskevat väittämät paremmalla tolalla.</a:t>
            </a:r>
          </a:p>
          <a:p>
            <a:pPr algn="r"/>
            <a:endParaRPr lang="fi-FI" sz="1600">
              <a:latin typeface="Cambria" panose="02040503050406030204" pitchFamily="18" charset="0"/>
              <a:ea typeface="Cambria" panose="02040503050406030204" pitchFamily="18" charset="0"/>
            </a:endParaRPr>
          </a:p>
          <a:p>
            <a:pPr algn="r"/>
            <a:endParaRPr lang="fi-FI" sz="1600">
              <a:latin typeface="Cambria" panose="02040503050406030204" pitchFamily="18" charset="0"/>
              <a:ea typeface="Cambria" panose="02040503050406030204" pitchFamily="18" charset="0"/>
            </a:endParaRPr>
          </a:p>
        </p:txBody>
      </p:sp>
      <p:sp>
        <p:nvSpPr>
          <p:cNvPr id="3" name="Tekstiruutu 2">
            <a:extLst>
              <a:ext uri="{FF2B5EF4-FFF2-40B4-BE49-F238E27FC236}">
                <a16:creationId xmlns:a16="http://schemas.microsoft.com/office/drawing/2014/main" id="{73E53CA2-78EE-44AC-95C5-4A2891CCBBD9}"/>
              </a:ext>
            </a:extLst>
          </p:cNvPr>
          <p:cNvSpPr txBox="1"/>
          <p:nvPr/>
        </p:nvSpPr>
        <p:spPr>
          <a:xfrm>
            <a:off x="3953163" y="5637012"/>
            <a:ext cx="4285672" cy="261610"/>
          </a:xfrm>
          <a:prstGeom prst="rect">
            <a:avLst/>
          </a:prstGeom>
          <a:noFill/>
        </p:spPr>
        <p:txBody>
          <a:bodyPr wrap="square" rtlCol="0">
            <a:spAutoFit/>
          </a:bodyPr>
          <a:lstStyle/>
          <a:p>
            <a:r>
              <a:rPr lang="fi-FI" sz="1100">
                <a:solidFill>
                  <a:schemeClr val="tx2">
                    <a:lumMod val="75000"/>
                  </a:schemeClr>
                </a:solidFill>
                <a:latin typeface="Cambria" panose="02040503050406030204" pitchFamily="18" charset="0"/>
                <a:ea typeface="Cambria" panose="02040503050406030204" pitchFamily="18" charset="0"/>
              </a:rPr>
              <a:t>1 = en ole kokenut lainkaan, 5 = olen kokenut erittäin vahvasti</a:t>
            </a:r>
          </a:p>
        </p:txBody>
      </p:sp>
    </p:spTree>
    <p:extLst>
      <p:ext uri="{BB962C8B-B14F-4D97-AF65-F5344CB8AC3E}">
        <p14:creationId xmlns:p14="http://schemas.microsoft.com/office/powerpoint/2010/main" val="42934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AB06A62-7E5C-4DEB-9BB7-C80373F11265}"/>
              </a:ext>
            </a:extLst>
          </p:cNvPr>
          <p:cNvSpPr>
            <a:spLocks noGrp="1"/>
          </p:cNvSpPr>
          <p:nvPr>
            <p:ph type="title"/>
          </p:nvPr>
        </p:nvSpPr>
        <p:spPr>
          <a:xfrm>
            <a:off x="286427" y="-168286"/>
            <a:ext cx="10515600" cy="1325563"/>
          </a:xfrm>
        </p:spPr>
        <p:txBody>
          <a:bodyPr/>
          <a:lstStyle/>
          <a:p>
            <a:r>
              <a:rPr lang="fi-FI">
                <a:solidFill>
                  <a:schemeClr val="tx2">
                    <a:lumMod val="75000"/>
                  </a:schemeClr>
                </a:solidFill>
                <a:latin typeface="Cambria" panose="02040503050406030204" pitchFamily="18" charset="0"/>
                <a:ea typeface="Cambria" panose="02040503050406030204" pitchFamily="18" charset="0"/>
              </a:rPr>
              <a:t>Yksinäisyyden kokeminen</a:t>
            </a:r>
          </a:p>
        </p:txBody>
      </p:sp>
      <p:sp>
        <p:nvSpPr>
          <p:cNvPr id="5" name="Tekstiruutu 4">
            <a:extLst>
              <a:ext uri="{FF2B5EF4-FFF2-40B4-BE49-F238E27FC236}">
                <a16:creationId xmlns:a16="http://schemas.microsoft.com/office/drawing/2014/main" id="{E71D46F2-DE32-4BB6-A0A0-790978CEFDCC}"/>
              </a:ext>
            </a:extLst>
          </p:cNvPr>
          <p:cNvSpPr txBox="1"/>
          <p:nvPr/>
        </p:nvSpPr>
        <p:spPr>
          <a:xfrm>
            <a:off x="8801771" y="1075678"/>
            <a:ext cx="3187028" cy="5509200"/>
          </a:xfrm>
          <a:prstGeom prst="rect">
            <a:avLst/>
          </a:prstGeom>
          <a:noFill/>
        </p:spPr>
        <p:txBody>
          <a:bodyPr wrap="square" lIns="91440" tIns="45720" rIns="91440" bIns="45720" rtlCol="0" anchor="t">
            <a:spAutoFit/>
          </a:bodyPr>
          <a:lstStyle/>
          <a:p>
            <a:r>
              <a:rPr lang="fi-FI" sz="1600">
                <a:solidFill>
                  <a:schemeClr val="tx2">
                    <a:lumMod val="75000"/>
                  </a:schemeClr>
                </a:solidFill>
                <a:latin typeface="Cambria"/>
                <a:ea typeface="Cambria"/>
              </a:rPr>
              <a:t>Jopa </a:t>
            </a:r>
            <a:r>
              <a:rPr lang="fi-FI" sz="1600" b="1">
                <a:solidFill>
                  <a:schemeClr val="tx2">
                    <a:lumMod val="75000"/>
                  </a:schemeClr>
                </a:solidFill>
                <a:latin typeface="Cambria"/>
                <a:ea typeface="Cambria"/>
              </a:rPr>
              <a:t>25 %</a:t>
            </a:r>
            <a:r>
              <a:rPr lang="fi-FI" sz="1600">
                <a:solidFill>
                  <a:schemeClr val="tx2">
                    <a:lumMod val="75000"/>
                  </a:schemeClr>
                </a:solidFill>
                <a:latin typeface="Cambria"/>
                <a:ea typeface="Cambria"/>
              </a:rPr>
              <a:t> vastaajista on kokenut </a:t>
            </a:r>
            <a:r>
              <a:rPr lang="fi-FI" sz="1600" b="1">
                <a:solidFill>
                  <a:schemeClr val="tx2">
                    <a:lumMod val="75000"/>
                  </a:schemeClr>
                </a:solidFill>
                <a:latin typeface="Cambria"/>
                <a:ea typeface="Cambria"/>
              </a:rPr>
              <a:t>erittäin vaikeita tai vaikeita</a:t>
            </a:r>
            <a:r>
              <a:rPr lang="fi-FI" sz="1600">
                <a:solidFill>
                  <a:schemeClr val="tx2">
                    <a:lumMod val="75000"/>
                  </a:schemeClr>
                </a:solidFill>
                <a:latin typeface="Cambria"/>
                <a:ea typeface="Cambria"/>
              </a:rPr>
              <a:t> yksinäisyyden tunteita.</a:t>
            </a:r>
          </a:p>
          <a:p>
            <a:endParaRPr lang="fi-FI" sz="1600">
              <a:solidFill>
                <a:schemeClr val="tx2">
                  <a:lumMod val="75000"/>
                </a:schemeClr>
              </a:solidFill>
              <a:latin typeface="Cambria" panose="02040503050406030204" pitchFamily="18" charset="0"/>
              <a:ea typeface="Cambria" panose="02040503050406030204" pitchFamily="18" charset="0"/>
              <a:sym typeface="Symbol" panose="05050102010706020507" pitchFamily="18" charset="2"/>
            </a:endParaRPr>
          </a:p>
          <a:p>
            <a:r>
              <a:rPr lang="fi-FI" sz="1600">
                <a:solidFill>
                  <a:schemeClr val="tx2">
                    <a:lumMod val="75000"/>
                  </a:schemeClr>
                </a:solidFill>
                <a:latin typeface="Cambria"/>
                <a:ea typeface="Cambria"/>
              </a:rPr>
              <a:t>Kysymyksenasettelua muutettu viime vuodesta käsittämään </a:t>
            </a:r>
            <a:r>
              <a:rPr lang="fi-FI" sz="1600" b="1">
                <a:solidFill>
                  <a:schemeClr val="tx2">
                    <a:lumMod val="75000"/>
                  </a:schemeClr>
                </a:solidFill>
                <a:latin typeface="Cambria"/>
                <a:ea typeface="Cambria"/>
              </a:rPr>
              <a:t>12 kk jaksoa</a:t>
            </a:r>
            <a:r>
              <a:rPr lang="fi-FI" sz="1600">
                <a:solidFill>
                  <a:schemeClr val="tx2">
                    <a:lumMod val="75000"/>
                  </a:schemeClr>
                </a:solidFill>
                <a:latin typeface="Cambria"/>
                <a:ea typeface="Cambria"/>
              </a:rPr>
              <a:t>, eikä pandemiaa tai koko yliopisto-opintoja. Vertailukelpoisuus on siksi kärsinyt. Vertailukelpoisimpia vuodet 2020 ja 2021. </a:t>
            </a:r>
            <a:r>
              <a:rPr lang="fi-FI" sz="1600" b="1">
                <a:solidFill>
                  <a:schemeClr val="tx2">
                    <a:lumMod val="75000"/>
                  </a:schemeClr>
                </a:solidFill>
                <a:latin typeface="Cambria"/>
                <a:ea typeface="Cambria"/>
              </a:rPr>
              <a:t>Trendi vaikuttaisi kuitenkin positiiviselta, erittäin vaikeita ja vaikeita yksinäisyyden tunteita on koettu vähemmän.</a:t>
            </a:r>
          </a:p>
          <a:p>
            <a:endParaRPr lang="fi-FI" sz="1600">
              <a:solidFill>
                <a:schemeClr val="tx2">
                  <a:lumMod val="75000"/>
                </a:schemeClr>
              </a:solidFill>
              <a:latin typeface="Cambria" panose="02040503050406030204" pitchFamily="18" charset="0"/>
              <a:ea typeface="Cambria" panose="02040503050406030204" pitchFamily="18" charset="0"/>
            </a:endParaRPr>
          </a:p>
          <a:p>
            <a:r>
              <a:rPr lang="fi-FI" sz="1600">
                <a:solidFill>
                  <a:schemeClr val="tx2">
                    <a:lumMod val="75000"/>
                  </a:schemeClr>
                </a:solidFill>
                <a:latin typeface="Cambria"/>
                <a:ea typeface="Cambria"/>
              </a:rPr>
              <a:t>Vuosikurssivertailussa etenkin </a:t>
            </a:r>
            <a:r>
              <a:rPr lang="fi-FI" sz="1600" b="1">
                <a:solidFill>
                  <a:schemeClr val="tx2">
                    <a:lumMod val="75000"/>
                  </a:schemeClr>
                </a:solidFill>
                <a:latin typeface="Cambria"/>
                <a:ea typeface="Cambria"/>
              </a:rPr>
              <a:t>2. ja 4. vuosikurssin</a:t>
            </a:r>
            <a:r>
              <a:rPr lang="fi-FI" sz="1600">
                <a:solidFill>
                  <a:schemeClr val="tx2">
                    <a:lumMod val="75000"/>
                  </a:schemeClr>
                </a:solidFill>
                <a:latin typeface="Cambria"/>
                <a:ea typeface="Cambria"/>
              </a:rPr>
              <a:t> vastauksissa, (joissa </a:t>
            </a:r>
            <a:r>
              <a:rPr lang="fi-FI" sz="1600" b="1">
                <a:solidFill>
                  <a:schemeClr val="tx2">
                    <a:lumMod val="75000"/>
                  </a:schemeClr>
                </a:solidFill>
                <a:latin typeface="Cambria"/>
                <a:ea typeface="Cambria"/>
                <a:sym typeface="Symbol" panose="05050102010706020507" pitchFamily="18" charset="2"/>
              </a:rPr>
              <a:t>50 %</a:t>
            </a:r>
            <a:r>
              <a:rPr lang="fi-FI" sz="1600">
                <a:solidFill>
                  <a:schemeClr val="tx2">
                    <a:lumMod val="75000"/>
                  </a:schemeClr>
                </a:solidFill>
                <a:latin typeface="Cambria"/>
                <a:ea typeface="Cambria"/>
                <a:sym typeface="Symbol" panose="05050102010706020507" pitchFamily="18" charset="2"/>
              </a:rPr>
              <a:t> vastaajista) on kokenut </a:t>
            </a:r>
            <a:r>
              <a:rPr lang="fi-FI" sz="1600" b="1">
                <a:solidFill>
                  <a:schemeClr val="tx2">
                    <a:lumMod val="75000"/>
                  </a:schemeClr>
                </a:solidFill>
                <a:latin typeface="Cambria"/>
                <a:ea typeface="Cambria"/>
                <a:sym typeface="Symbol" panose="05050102010706020507" pitchFamily="18" charset="2"/>
              </a:rPr>
              <a:t>erittäin vaikeita tai vaikeita</a:t>
            </a:r>
            <a:r>
              <a:rPr lang="fi-FI" sz="1600">
                <a:solidFill>
                  <a:schemeClr val="tx2">
                    <a:lumMod val="75000"/>
                  </a:schemeClr>
                </a:solidFill>
                <a:latin typeface="Cambria"/>
                <a:ea typeface="Cambria"/>
                <a:sym typeface="Symbol" panose="05050102010706020507" pitchFamily="18" charset="2"/>
              </a:rPr>
              <a:t> yksinäisyyden tunteita.</a:t>
            </a:r>
            <a:endParaRPr lang="fi-FI" sz="1600">
              <a:solidFill>
                <a:schemeClr val="tx2">
                  <a:lumMod val="75000"/>
                </a:schemeClr>
              </a:solidFill>
              <a:latin typeface="Cambria"/>
              <a:ea typeface="Cambria"/>
            </a:endParaRPr>
          </a:p>
          <a:p>
            <a:endParaRPr lang="fi-FI" sz="1600">
              <a:solidFill>
                <a:schemeClr val="tx2">
                  <a:lumMod val="75000"/>
                </a:schemeClr>
              </a:solidFill>
              <a:latin typeface="Cambria" panose="02040503050406030204" pitchFamily="18" charset="0"/>
              <a:ea typeface="Cambria" panose="02040503050406030204" pitchFamily="18" charset="0"/>
            </a:endParaRPr>
          </a:p>
        </p:txBody>
      </p:sp>
      <p:graphicFrame>
        <p:nvGraphicFramePr>
          <p:cNvPr id="7" name="Kaavio 6">
            <a:extLst>
              <a:ext uri="{FF2B5EF4-FFF2-40B4-BE49-F238E27FC236}">
                <a16:creationId xmlns:a16="http://schemas.microsoft.com/office/drawing/2014/main" id="{C8788BB9-C394-486B-9FC7-0D215ABA056F}"/>
              </a:ext>
            </a:extLst>
          </p:cNvPr>
          <p:cNvGraphicFramePr>
            <a:graphicFrameLocks/>
          </p:cNvGraphicFramePr>
          <p:nvPr>
            <p:extLst>
              <p:ext uri="{D42A27DB-BD31-4B8C-83A1-F6EECF244321}">
                <p14:modId xmlns:p14="http://schemas.microsoft.com/office/powerpoint/2010/main" val="2278044492"/>
              </p:ext>
            </p:extLst>
          </p:nvPr>
        </p:nvGraphicFramePr>
        <p:xfrm>
          <a:off x="0" y="902145"/>
          <a:ext cx="8801771" cy="5856267"/>
        </p:xfrm>
        <a:graphic>
          <a:graphicData uri="http://schemas.openxmlformats.org/drawingml/2006/chart">
            <c:chart xmlns:c="http://schemas.openxmlformats.org/drawingml/2006/chart" xmlns:r="http://schemas.openxmlformats.org/officeDocument/2006/relationships" r:id="rId2"/>
          </a:graphicData>
        </a:graphic>
      </p:graphicFrame>
      <p:sp>
        <p:nvSpPr>
          <p:cNvPr id="10" name="Tekstiruutu 9">
            <a:extLst>
              <a:ext uri="{FF2B5EF4-FFF2-40B4-BE49-F238E27FC236}">
                <a16:creationId xmlns:a16="http://schemas.microsoft.com/office/drawing/2014/main" id="{EA9228C2-5DD3-467D-9E70-1E52D6086188}"/>
              </a:ext>
            </a:extLst>
          </p:cNvPr>
          <p:cNvSpPr txBox="1"/>
          <p:nvPr/>
        </p:nvSpPr>
        <p:spPr>
          <a:xfrm>
            <a:off x="2583226" y="5825050"/>
            <a:ext cx="4285672" cy="261610"/>
          </a:xfrm>
          <a:prstGeom prst="rect">
            <a:avLst/>
          </a:prstGeom>
          <a:noFill/>
        </p:spPr>
        <p:txBody>
          <a:bodyPr wrap="square" rtlCol="0">
            <a:spAutoFit/>
          </a:bodyPr>
          <a:lstStyle/>
          <a:p>
            <a:r>
              <a:rPr lang="fi-FI" sz="1100">
                <a:solidFill>
                  <a:schemeClr val="tx2">
                    <a:lumMod val="75000"/>
                  </a:schemeClr>
                </a:solidFill>
                <a:latin typeface="Cambria" panose="02040503050406030204" pitchFamily="18" charset="0"/>
                <a:ea typeface="Cambria" panose="02040503050406030204" pitchFamily="18" charset="0"/>
              </a:rPr>
              <a:t>1 = en ole kokenut lainkaan, 5 = olen kokenut erittäin vahvasti</a:t>
            </a:r>
          </a:p>
        </p:txBody>
      </p:sp>
    </p:spTree>
    <p:extLst>
      <p:ext uri="{BB962C8B-B14F-4D97-AF65-F5344CB8AC3E}">
        <p14:creationId xmlns:p14="http://schemas.microsoft.com/office/powerpoint/2010/main" val="2843364162"/>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Asiakirja" ma:contentTypeID="0x010100E9FA36AA9035C94A88ABD11DC35D558E" ma:contentTypeVersion="4" ma:contentTypeDescription="Luo uusi asiakirja." ma:contentTypeScope="" ma:versionID="5c3f8ede2fa40854ed0571baefe5cb3f">
  <xsd:schema xmlns:xsd="http://www.w3.org/2001/XMLSchema" xmlns:xs="http://www.w3.org/2001/XMLSchema" xmlns:p="http://schemas.microsoft.com/office/2006/metadata/properties" xmlns:ns2="e6446e29-70fc-451b-962f-a0b5abf25d8c" targetNamespace="http://schemas.microsoft.com/office/2006/metadata/properties" ma:root="true" ma:fieldsID="abab84f1e9853d90660925e7b24d37a3" ns2:_="">
    <xsd:import namespace="e6446e29-70fc-451b-962f-a0b5abf25d8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446e29-70fc-451b-962f-a0b5abf25d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A94322E-EB1E-47C5-B7EF-DA2AB9FF8850}">
  <ds:schemaRefs>
    <ds:schemaRef ds:uri="http://purl.org/dc/dcmitype/"/>
    <ds:schemaRef ds:uri="http://schemas.microsoft.com/office/2006/metadata/properties"/>
    <ds:schemaRef ds:uri="http://purl.org/dc/terms/"/>
    <ds:schemaRef ds:uri="http://www.w3.org/XML/1998/namespace"/>
    <ds:schemaRef ds:uri="http://schemas.microsoft.com/office/2006/documentManagement/types"/>
    <ds:schemaRef ds:uri="http://purl.org/dc/elements/1.1/"/>
    <ds:schemaRef ds:uri="e6446e29-70fc-451b-962f-a0b5abf25d8c"/>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5DB78F62-7CC9-4DF3-A832-FEA2B90155E8}">
  <ds:schemaRefs>
    <ds:schemaRef ds:uri="e6446e29-70fc-451b-962f-a0b5abf25d8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ACDE16D-D6AC-438C-9F3C-DF4DD40EB47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75</TotalTime>
  <Words>4562</Words>
  <Application>Microsoft Office PowerPoint</Application>
  <PresentationFormat>Widescreen</PresentationFormat>
  <Paragraphs>475</Paragraphs>
  <Slides>47</Slides>
  <Notes>1</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47</vt:i4>
      </vt:variant>
    </vt:vector>
  </HeadingPairs>
  <TitlesOfParts>
    <vt:vector size="52" baseType="lpstr">
      <vt:lpstr>Arial</vt:lpstr>
      <vt:lpstr>Calibri</vt:lpstr>
      <vt:lpstr>Calibri Light</vt:lpstr>
      <vt:lpstr>Cambria</vt:lpstr>
      <vt:lpstr>Office-teema</vt:lpstr>
      <vt:lpstr>Maanmittakillan hyvinvointikysely 2021</vt:lpstr>
      <vt:lpstr>Sisällysluettelo</vt:lpstr>
      <vt:lpstr>PowerPoint Presentation</vt:lpstr>
      <vt:lpstr>Yhteenkuuluvuus ja jaksaminen</vt:lpstr>
      <vt:lpstr>Taustatiedot</vt:lpstr>
      <vt:lpstr>Kiltakaverit</vt:lpstr>
      <vt:lpstr>Kiltakavereiden saamisen helpottavat ja vaikeuttavat tekijät</vt:lpstr>
      <vt:lpstr>Yhteenkuuluvuuden ja ulkopuolisuuden tunteet</vt:lpstr>
      <vt:lpstr>Yksinäisyyden kokeminen</vt:lpstr>
      <vt:lpstr>Ulkopuolisuuden ja yhteenkuuluvuuden aiheuttajia poimintoja avovastauksista</vt:lpstr>
      <vt:lpstr>Jaksaminen</vt:lpstr>
      <vt:lpstr>Uupumuksen aiheuttajat</vt:lpstr>
      <vt:lpstr>PowerPoint Presentation</vt:lpstr>
      <vt:lpstr>Uupumuksen vaikutusten vuosivertailu</vt:lpstr>
      <vt:lpstr>Jaksamisen edistäminen Poimintoja avovastauksista</vt:lpstr>
      <vt:lpstr>KILLAN TOIMINTA</vt:lpstr>
      <vt:lpstr>Painostus alkoholin käyttöön liittyen</vt:lpstr>
      <vt:lpstr>Ei-alkoholipainotteiset tapahtumat</vt:lpstr>
      <vt:lpstr>Alkoholin asema killan tapahtumissa</vt:lpstr>
      <vt:lpstr>Mistä syistä kiltalaiset jättävät osallistumatta tapahtumiin?</vt:lpstr>
      <vt:lpstr>Mistä syistä kiltalaiset jättävät osallistumatta tapahtumiin?</vt:lpstr>
      <vt:lpstr>Mistä syistä kiltalaiset jättävät osallistumatta tapahtumiin?</vt:lpstr>
      <vt:lpstr>Mistä syistä kiltalaiset jättävät osallistumatta tapahtumiin?</vt:lpstr>
      <vt:lpstr>Mistä syistä kiltalaiset jättävät osallistumatta tapahtumiin? poimintoja avovastauksista – vastausten muotoilua muutettu hieman</vt:lpstr>
      <vt:lpstr>PowerPoint Presentation</vt:lpstr>
      <vt:lpstr>Tapahtumien kynnyksen alentaminen</vt:lpstr>
      <vt:lpstr>PowerPoint Presentation</vt:lpstr>
      <vt:lpstr>PowerPoint Presentation</vt:lpstr>
      <vt:lpstr>PowerPoint Presentation</vt:lpstr>
      <vt:lpstr>PowerPoint Presentation</vt:lpstr>
      <vt:lpstr>PowerPoint Presentation</vt:lpstr>
      <vt:lpstr>Kilta- ja teekkaritoiminnan häirintäkokemukset</vt:lpstr>
      <vt:lpstr>Seksuaalinen ahdistelu killan toiminnassa</vt:lpstr>
      <vt:lpstr>Kiusaaminen ja fyysinen väkivalta</vt:lpstr>
      <vt:lpstr>Syrjintä</vt:lpstr>
      <vt:lpstr>SUKUPUOLTEN VÄLINEN TASA-ARVO TEEKKARIKULTTUURISSA</vt:lpstr>
      <vt:lpstr>SYRJINTÄ JA HÄIRINTÄ KILLAN ULKOPUOLISISSA TAPAHTUMISSA </vt:lpstr>
      <vt:lpstr>Tiedän kehen olla yhteydessä mahdollisesti syrjintää tai ahdistelua kokiessasi/havaitessasi</vt:lpstr>
      <vt:lpstr>”Millä toimenpiteillä kiltakulttuuria, hyvinvointia ja yhdenvertaisuutta voitaisiin edistää?” Poimintoja avoimista vastauksista</vt:lpstr>
      <vt:lpstr>PowerPoint Presentation</vt:lpstr>
      <vt:lpstr>Johtopäätökset</vt:lpstr>
      <vt:lpstr>Johtopäätöksiä yhteenkuuluvuudesta ja jaksamisesta</vt:lpstr>
      <vt:lpstr>Johtopäätöksiä killan toiminnasta</vt:lpstr>
      <vt:lpstr>Johtopäätöksiä häirintäkokemuksista kilta- ja teekkaritoiminnassa</vt:lpstr>
      <vt:lpstr>Toimenpide-ehdotuksia hallitukselle</vt:lpstr>
      <vt:lpstr>Toimenpide-ehdotuksia </vt:lpstr>
      <vt:lpstr>Toimenpide-ehdotuksia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Hyvinvointiraportti 2021</dc:title>
  <dc:creator>Aukusti Jääskeläinen</dc:creator>
  <cp:lastModifiedBy>Jääskeläinen Aukusti</cp:lastModifiedBy>
  <cp:revision>1</cp:revision>
  <dcterms:created xsi:type="dcterms:W3CDTF">2022-02-02T14:22:24Z</dcterms:created>
  <dcterms:modified xsi:type="dcterms:W3CDTF">2022-03-28T16:57:51Z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0x010100E9FA36AA9035C94A88ABD11DC35D558E</vt:lpwstr>
  </property>
</Properties>
</file>